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35_3035F87D.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307" r:id="rId6"/>
    <p:sldId id="309" r:id="rId7"/>
    <p:sldId id="320" r:id="rId8"/>
    <p:sldId id="321" r:id="rId9"/>
    <p:sldId id="319" r:id="rId10"/>
    <p:sldId id="271" r:id="rId11"/>
    <p:sldId id="318" r:id="rId12"/>
    <p:sldId id="297" r:id="rId13"/>
    <p:sldId id="284" r:id="rId14"/>
  </p:sldIdLst>
  <p:sldSz cx="12192000" cy="6858000"/>
  <p:notesSz cx="6858000" cy="9144000"/>
  <p:embeddedFontLst>
    <p:embeddedFont>
      <p:font typeface="PP SIG Flow" panose="00000500000000000000" pitchFamily="50" charset="0"/>
      <p:regular r:id="rId16"/>
      <p:bold r:id="rId17"/>
    </p:embeddedFont>
    <p:embeddedFont>
      <p:font typeface="PP SIG Flow SemiBold" panose="00000700000000000000" pitchFamily="50" charset="0"/>
      <p:bold r:id="rId18"/>
    </p:embeddedFont>
  </p:embeddedFontLst>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7A402B9-C58D-EA88-5D9C-8501C1F95DF2}" name="Weber, Marlen" initials="MW" userId="S::marlen.weber@sig.biz::f7c40aba-d9ce-48a6-9843-c3b2fccf90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223B1A-F1C1-4FFF-918E-A393A73AC57F}" v="3" dt="2025-04-15T08:37:02.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327"/>
  </p:normalViewPr>
  <p:slideViewPr>
    <p:cSldViewPr showGuides="1">
      <p:cViewPr varScale="1">
        <p:scale>
          <a:sx n="119" d="100"/>
          <a:sy n="119"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gur, Cristina-Alexandra" userId="378a955c-deae-4bdf-afc6-c1402be26fa1" providerId="ADAL" clId="{E67738BD-93E6-458C-819F-EF1F08DAE9CC}"/>
    <pc:docChg chg="undo custSel modSld">
      <pc:chgData name="Ungur, Cristina-Alexandra" userId="378a955c-deae-4bdf-afc6-c1402be26fa1" providerId="ADAL" clId="{E67738BD-93E6-458C-819F-EF1F08DAE9CC}" dt="2025-02-25T10:58:32.722" v="119"/>
      <pc:docMkLst>
        <pc:docMk/>
      </pc:docMkLst>
      <pc:sldChg chg="addSp delSp modSp mod">
        <pc:chgData name="Ungur, Cristina-Alexandra" userId="378a955c-deae-4bdf-afc6-c1402be26fa1" providerId="ADAL" clId="{E67738BD-93E6-458C-819F-EF1F08DAE9CC}" dt="2025-02-25T10:58:32.722" v="119"/>
        <pc:sldMkLst>
          <pc:docMk/>
          <pc:sldMk cId="182681159" sldId="318"/>
        </pc:sldMkLst>
        <pc:spChg chg="mod">
          <ac:chgData name="Ungur, Cristina-Alexandra" userId="378a955c-deae-4bdf-afc6-c1402be26fa1" providerId="ADAL" clId="{E67738BD-93E6-458C-819F-EF1F08DAE9CC}" dt="2025-02-25T10:51:28.818" v="55" actId="1076"/>
          <ac:spMkLst>
            <pc:docMk/>
            <pc:sldMk cId="182681159" sldId="318"/>
            <ac:spMk id="4" creationId="{E705AA98-D73E-137E-C7C6-46524232F5CA}"/>
          </ac:spMkLst>
        </pc:spChg>
        <pc:spChg chg="mod">
          <ac:chgData name="Ungur, Cristina-Alexandra" userId="378a955c-deae-4bdf-afc6-c1402be26fa1" providerId="ADAL" clId="{E67738BD-93E6-458C-819F-EF1F08DAE9CC}" dt="2025-02-25T10:51:28.818" v="55" actId="1076"/>
          <ac:spMkLst>
            <pc:docMk/>
            <pc:sldMk cId="182681159" sldId="318"/>
            <ac:spMk id="6" creationId="{873D6BB6-3E58-3DEF-4B27-8A4F420A7CF6}"/>
          </ac:spMkLst>
        </pc:spChg>
        <pc:spChg chg="add">
          <ac:chgData name="Ungur, Cristina-Alexandra" userId="378a955c-deae-4bdf-afc6-c1402be26fa1" providerId="ADAL" clId="{E67738BD-93E6-458C-819F-EF1F08DAE9CC}" dt="2025-02-25T10:58:32.722" v="119"/>
          <ac:spMkLst>
            <pc:docMk/>
            <pc:sldMk cId="182681159" sldId="318"/>
            <ac:spMk id="9" creationId="{7FBE0852-4539-C01F-36E3-18EB3A6DFB51}"/>
          </ac:spMkLst>
        </pc:spChg>
        <pc:spChg chg="mod">
          <ac:chgData name="Ungur, Cristina-Alexandra" userId="378a955c-deae-4bdf-afc6-c1402be26fa1" providerId="ADAL" clId="{E67738BD-93E6-458C-819F-EF1F08DAE9CC}" dt="2025-02-25T10:57:52.498" v="118" actId="20577"/>
          <ac:spMkLst>
            <pc:docMk/>
            <pc:sldMk cId="182681159" sldId="318"/>
            <ac:spMk id="16" creationId="{89E20C21-920A-60F8-2C9F-C775C2681412}"/>
          </ac:spMkLst>
        </pc:spChg>
        <pc:spChg chg="mod">
          <ac:chgData name="Ungur, Cristina-Alexandra" userId="378a955c-deae-4bdf-afc6-c1402be26fa1" providerId="ADAL" clId="{E67738BD-93E6-458C-819F-EF1F08DAE9CC}" dt="2025-02-25T10:51:28.818" v="55" actId="1076"/>
          <ac:spMkLst>
            <pc:docMk/>
            <pc:sldMk cId="182681159" sldId="318"/>
            <ac:spMk id="18" creationId="{59809F6F-01F3-A38C-703F-F4053946956F}"/>
          </ac:spMkLst>
        </pc:spChg>
        <pc:spChg chg="mod">
          <ac:chgData name="Ungur, Cristina-Alexandra" userId="378a955c-deae-4bdf-afc6-c1402be26fa1" providerId="ADAL" clId="{E67738BD-93E6-458C-819F-EF1F08DAE9CC}" dt="2025-02-25T10:51:28.818" v="55" actId="1076"/>
          <ac:spMkLst>
            <pc:docMk/>
            <pc:sldMk cId="182681159" sldId="318"/>
            <ac:spMk id="26" creationId="{61E86D05-2D18-8B80-43F9-447B720BC35E}"/>
          </ac:spMkLst>
        </pc:spChg>
        <pc:spChg chg="mod">
          <ac:chgData name="Ungur, Cristina-Alexandra" userId="378a955c-deae-4bdf-afc6-c1402be26fa1" providerId="ADAL" clId="{E67738BD-93E6-458C-819F-EF1F08DAE9CC}" dt="2025-02-25T10:51:28.818" v="55" actId="1076"/>
          <ac:spMkLst>
            <pc:docMk/>
            <pc:sldMk cId="182681159" sldId="318"/>
            <ac:spMk id="27" creationId="{A1F78658-611F-D189-918C-92926C019E24}"/>
          </ac:spMkLst>
        </pc:spChg>
        <pc:spChg chg="mod">
          <ac:chgData name="Ungur, Cristina-Alexandra" userId="378a955c-deae-4bdf-afc6-c1402be26fa1" providerId="ADAL" clId="{E67738BD-93E6-458C-819F-EF1F08DAE9CC}" dt="2025-02-25T10:51:28.818" v="55" actId="1076"/>
          <ac:spMkLst>
            <pc:docMk/>
            <pc:sldMk cId="182681159" sldId="318"/>
            <ac:spMk id="29" creationId="{B5BF8895-0FD8-BF0D-7224-F38454A51C67}"/>
          </ac:spMkLst>
        </pc:spChg>
        <pc:spChg chg="mod">
          <ac:chgData name="Ungur, Cristina-Alexandra" userId="378a955c-deae-4bdf-afc6-c1402be26fa1" providerId="ADAL" clId="{E67738BD-93E6-458C-819F-EF1F08DAE9CC}" dt="2025-02-25T10:51:28.818" v="55" actId="1076"/>
          <ac:spMkLst>
            <pc:docMk/>
            <pc:sldMk cId="182681159" sldId="318"/>
            <ac:spMk id="30" creationId="{2A8E5D21-84B7-09DD-6F72-48CCFC476D3E}"/>
          </ac:spMkLst>
        </pc:spChg>
        <pc:spChg chg="mod">
          <ac:chgData name="Ungur, Cristina-Alexandra" userId="378a955c-deae-4bdf-afc6-c1402be26fa1" providerId="ADAL" clId="{E67738BD-93E6-458C-819F-EF1F08DAE9CC}" dt="2025-02-25T10:51:28.818" v="55" actId="1076"/>
          <ac:spMkLst>
            <pc:docMk/>
            <pc:sldMk cId="182681159" sldId="318"/>
            <ac:spMk id="31" creationId="{8AF36982-D028-1D87-53B2-E0BD0D1DA444}"/>
          </ac:spMkLst>
        </pc:spChg>
        <pc:spChg chg="mod">
          <ac:chgData name="Ungur, Cristina-Alexandra" userId="378a955c-deae-4bdf-afc6-c1402be26fa1" providerId="ADAL" clId="{E67738BD-93E6-458C-819F-EF1F08DAE9CC}" dt="2025-02-25T10:51:12.721" v="54" actId="1076"/>
          <ac:spMkLst>
            <pc:docMk/>
            <pc:sldMk cId="182681159" sldId="318"/>
            <ac:spMk id="68" creationId="{22962291-5EF3-97C1-F7EC-DA9370234CF1}"/>
          </ac:spMkLst>
        </pc:spChg>
        <pc:spChg chg="mod">
          <ac:chgData name="Ungur, Cristina-Alexandra" userId="378a955c-deae-4bdf-afc6-c1402be26fa1" providerId="ADAL" clId="{E67738BD-93E6-458C-819F-EF1F08DAE9CC}" dt="2025-02-25T10:51:12.721" v="54" actId="1076"/>
          <ac:spMkLst>
            <pc:docMk/>
            <pc:sldMk cId="182681159" sldId="318"/>
            <ac:spMk id="69" creationId="{CCA73DD1-6C1B-5595-DCF8-D34DF1E5B8E9}"/>
          </ac:spMkLst>
        </pc:spChg>
        <pc:spChg chg="mod">
          <ac:chgData name="Ungur, Cristina-Alexandra" userId="378a955c-deae-4bdf-afc6-c1402be26fa1" providerId="ADAL" clId="{E67738BD-93E6-458C-819F-EF1F08DAE9CC}" dt="2025-02-25T10:51:12.721" v="54" actId="1076"/>
          <ac:spMkLst>
            <pc:docMk/>
            <pc:sldMk cId="182681159" sldId="318"/>
            <ac:spMk id="70" creationId="{47488D00-5B50-A4DF-D5AC-4DD52D974752}"/>
          </ac:spMkLst>
        </pc:spChg>
        <pc:spChg chg="mod">
          <ac:chgData name="Ungur, Cristina-Alexandra" userId="378a955c-deae-4bdf-afc6-c1402be26fa1" providerId="ADAL" clId="{E67738BD-93E6-458C-819F-EF1F08DAE9CC}" dt="2025-02-25T10:51:12.721" v="54" actId="1076"/>
          <ac:spMkLst>
            <pc:docMk/>
            <pc:sldMk cId="182681159" sldId="318"/>
            <ac:spMk id="71" creationId="{CE0B1E4B-66C8-51D3-EBE4-1698BD7B7723}"/>
          </ac:spMkLst>
        </pc:spChg>
        <pc:spChg chg="mod">
          <ac:chgData name="Ungur, Cristina-Alexandra" userId="378a955c-deae-4bdf-afc6-c1402be26fa1" providerId="ADAL" clId="{E67738BD-93E6-458C-819F-EF1F08DAE9CC}" dt="2025-02-25T10:51:12.721" v="54" actId="1076"/>
          <ac:spMkLst>
            <pc:docMk/>
            <pc:sldMk cId="182681159" sldId="318"/>
            <ac:spMk id="72" creationId="{0F89957A-BBCD-9060-AE86-3F367D55067F}"/>
          </ac:spMkLst>
        </pc:spChg>
        <pc:spChg chg="mod">
          <ac:chgData name="Ungur, Cristina-Alexandra" userId="378a955c-deae-4bdf-afc6-c1402be26fa1" providerId="ADAL" clId="{E67738BD-93E6-458C-819F-EF1F08DAE9CC}" dt="2025-02-25T10:51:12.721" v="54" actId="1076"/>
          <ac:spMkLst>
            <pc:docMk/>
            <pc:sldMk cId="182681159" sldId="318"/>
            <ac:spMk id="73" creationId="{D1F85444-45DF-7750-1507-D087D3BAB347}"/>
          </ac:spMkLst>
        </pc:spChg>
        <pc:spChg chg="mod">
          <ac:chgData name="Ungur, Cristina-Alexandra" userId="378a955c-deae-4bdf-afc6-c1402be26fa1" providerId="ADAL" clId="{E67738BD-93E6-458C-819F-EF1F08DAE9CC}" dt="2025-02-25T10:52:10.770" v="63" actId="1076"/>
          <ac:spMkLst>
            <pc:docMk/>
            <pc:sldMk cId="182681159" sldId="318"/>
            <ac:spMk id="98" creationId="{95761281-6081-523B-F71B-1C47820B7F0E}"/>
          </ac:spMkLst>
        </pc:spChg>
        <pc:spChg chg="mod">
          <ac:chgData name="Ungur, Cristina-Alexandra" userId="378a955c-deae-4bdf-afc6-c1402be26fa1" providerId="ADAL" clId="{E67738BD-93E6-458C-819F-EF1F08DAE9CC}" dt="2025-02-25T10:52:10.770" v="63" actId="1076"/>
          <ac:spMkLst>
            <pc:docMk/>
            <pc:sldMk cId="182681159" sldId="318"/>
            <ac:spMk id="99" creationId="{7664415D-A76C-2E60-CB2A-B542254AF4DA}"/>
          </ac:spMkLst>
        </pc:spChg>
        <pc:spChg chg="mod">
          <ac:chgData name="Ungur, Cristina-Alexandra" userId="378a955c-deae-4bdf-afc6-c1402be26fa1" providerId="ADAL" clId="{E67738BD-93E6-458C-819F-EF1F08DAE9CC}" dt="2025-02-25T10:52:10.770" v="63" actId="1076"/>
          <ac:spMkLst>
            <pc:docMk/>
            <pc:sldMk cId="182681159" sldId="318"/>
            <ac:spMk id="100" creationId="{AA6B497D-8DB7-9F8D-CEFA-96638031F287}"/>
          </ac:spMkLst>
        </pc:spChg>
        <pc:spChg chg="mod">
          <ac:chgData name="Ungur, Cristina-Alexandra" userId="378a955c-deae-4bdf-afc6-c1402be26fa1" providerId="ADAL" clId="{E67738BD-93E6-458C-819F-EF1F08DAE9CC}" dt="2025-02-25T10:52:10.770" v="63" actId="1076"/>
          <ac:spMkLst>
            <pc:docMk/>
            <pc:sldMk cId="182681159" sldId="318"/>
            <ac:spMk id="101" creationId="{9D2586CC-D0F4-3C8D-9718-C13870B72FC9}"/>
          </ac:spMkLst>
        </pc:spChg>
        <pc:spChg chg="mod">
          <ac:chgData name="Ungur, Cristina-Alexandra" userId="378a955c-deae-4bdf-afc6-c1402be26fa1" providerId="ADAL" clId="{E67738BD-93E6-458C-819F-EF1F08DAE9CC}" dt="2025-02-25T10:52:10.770" v="63" actId="1076"/>
          <ac:spMkLst>
            <pc:docMk/>
            <pc:sldMk cId="182681159" sldId="318"/>
            <ac:spMk id="102" creationId="{1839E00A-37BE-86D9-9150-52E9388FACC4}"/>
          </ac:spMkLst>
        </pc:spChg>
        <pc:spChg chg="mod">
          <ac:chgData name="Ungur, Cristina-Alexandra" userId="378a955c-deae-4bdf-afc6-c1402be26fa1" providerId="ADAL" clId="{E67738BD-93E6-458C-819F-EF1F08DAE9CC}" dt="2025-02-25T10:52:10.770" v="63" actId="1076"/>
          <ac:spMkLst>
            <pc:docMk/>
            <pc:sldMk cId="182681159" sldId="318"/>
            <ac:spMk id="103" creationId="{63D62A4D-7C99-2956-F41B-F5CF63F915FE}"/>
          </ac:spMkLst>
        </pc:spChg>
        <pc:cxnChg chg="mod">
          <ac:chgData name="Ungur, Cristina-Alexandra" userId="378a955c-deae-4bdf-afc6-c1402be26fa1" providerId="ADAL" clId="{E67738BD-93E6-458C-819F-EF1F08DAE9CC}" dt="2025-02-25T10:51:28.818" v="55" actId="1076"/>
          <ac:cxnSpMkLst>
            <pc:docMk/>
            <pc:sldMk cId="182681159" sldId="318"/>
            <ac:cxnSpMk id="10" creationId="{C026FBCF-9FB7-374C-7D7D-EE8D2D434040}"/>
          </ac:cxnSpMkLst>
        </pc:cxnChg>
        <pc:cxnChg chg="mod">
          <ac:chgData name="Ungur, Cristina-Alexandra" userId="378a955c-deae-4bdf-afc6-c1402be26fa1" providerId="ADAL" clId="{E67738BD-93E6-458C-819F-EF1F08DAE9CC}" dt="2025-02-25T10:51:28.818" v="55" actId="1076"/>
          <ac:cxnSpMkLst>
            <pc:docMk/>
            <pc:sldMk cId="182681159" sldId="318"/>
            <ac:cxnSpMk id="12" creationId="{808E696C-F692-EA01-6FAF-495FED1E3BA7}"/>
          </ac:cxnSpMkLst>
        </pc:cxnChg>
        <pc:cxnChg chg="mod">
          <ac:chgData name="Ungur, Cristina-Alexandra" userId="378a955c-deae-4bdf-afc6-c1402be26fa1" providerId="ADAL" clId="{E67738BD-93E6-458C-819F-EF1F08DAE9CC}" dt="2025-02-25T10:51:28.818" v="55" actId="1076"/>
          <ac:cxnSpMkLst>
            <pc:docMk/>
            <pc:sldMk cId="182681159" sldId="318"/>
            <ac:cxnSpMk id="14" creationId="{61E88473-793F-EBD9-CD96-5F73BBDB33E4}"/>
          </ac:cxnSpMkLst>
        </pc:cxnChg>
        <pc:cxnChg chg="mod">
          <ac:chgData name="Ungur, Cristina-Alexandra" userId="378a955c-deae-4bdf-afc6-c1402be26fa1" providerId="ADAL" clId="{E67738BD-93E6-458C-819F-EF1F08DAE9CC}" dt="2025-02-25T10:51:12.721" v="54" actId="1076"/>
          <ac:cxnSpMkLst>
            <pc:docMk/>
            <pc:sldMk cId="182681159" sldId="318"/>
            <ac:cxnSpMk id="76" creationId="{CFF4BFAB-6B6A-EA03-9785-E8BE63D4A8BA}"/>
          </ac:cxnSpMkLst>
        </pc:cxnChg>
        <pc:cxnChg chg="mod">
          <ac:chgData name="Ungur, Cristina-Alexandra" userId="378a955c-deae-4bdf-afc6-c1402be26fa1" providerId="ADAL" clId="{E67738BD-93E6-458C-819F-EF1F08DAE9CC}" dt="2025-02-25T10:51:12.721" v="54" actId="1076"/>
          <ac:cxnSpMkLst>
            <pc:docMk/>
            <pc:sldMk cId="182681159" sldId="318"/>
            <ac:cxnSpMk id="78" creationId="{56A4844A-DE12-C954-BBF2-619658AEA94B}"/>
          </ac:cxnSpMkLst>
        </pc:cxnChg>
        <pc:cxnChg chg="add mod ord">
          <ac:chgData name="Ungur, Cristina-Alexandra" userId="378a955c-deae-4bdf-afc6-c1402be26fa1" providerId="ADAL" clId="{E67738BD-93E6-458C-819F-EF1F08DAE9CC}" dt="2025-02-25T10:51:42.438" v="59" actId="14100"/>
          <ac:cxnSpMkLst>
            <pc:docMk/>
            <pc:sldMk cId="182681159" sldId="318"/>
            <ac:cxnSpMk id="82" creationId="{96B4193D-05DC-C305-711E-FDDF582F3198}"/>
          </ac:cxnSpMkLst>
        </pc:cxnChg>
        <pc:cxnChg chg="mod">
          <ac:chgData name="Ungur, Cristina-Alexandra" userId="378a955c-deae-4bdf-afc6-c1402be26fa1" providerId="ADAL" clId="{E67738BD-93E6-458C-819F-EF1F08DAE9CC}" dt="2025-02-25T10:46:51.435" v="24" actId="1076"/>
          <ac:cxnSpMkLst>
            <pc:docMk/>
            <pc:sldMk cId="182681159" sldId="318"/>
            <ac:cxnSpMk id="84" creationId="{39004631-716A-342C-EC7F-EC499B6C7628}"/>
          </ac:cxnSpMkLst>
        </pc:cxnChg>
        <pc:cxnChg chg="mod">
          <ac:chgData name="Ungur, Cristina-Alexandra" userId="378a955c-deae-4bdf-afc6-c1402be26fa1" providerId="ADAL" clId="{E67738BD-93E6-458C-819F-EF1F08DAE9CC}" dt="2025-02-25T10:51:01.397" v="53" actId="14100"/>
          <ac:cxnSpMkLst>
            <pc:docMk/>
            <pc:sldMk cId="182681159" sldId="318"/>
            <ac:cxnSpMk id="88" creationId="{4C809682-68E4-7DA2-A5BB-57FBBF26CD79}"/>
          </ac:cxnSpMkLst>
        </pc:cxnChg>
        <pc:cxnChg chg="add mod">
          <ac:chgData name="Ungur, Cristina-Alexandra" userId="378a955c-deae-4bdf-afc6-c1402be26fa1" providerId="ADAL" clId="{E67738BD-93E6-458C-819F-EF1F08DAE9CC}" dt="2025-02-25T10:52:20.006" v="64" actId="14100"/>
          <ac:cxnSpMkLst>
            <pc:docMk/>
            <pc:sldMk cId="182681159" sldId="318"/>
            <ac:cxnSpMk id="89" creationId="{7D1D282B-67B7-6AEC-9E4D-91FBEBB42B71}"/>
          </ac:cxnSpMkLst>
        </pc:cxnChg>
        <pc:cxnChg chg="add mod">
          <ac:chgData name="Ungur, Cristina-Alexandra" userId="378a955c-deae-4bdf-afc6-c1402be26fa1" providerId="ADAL" clId="{E67738BD-93E6-458C-819F-EF1F08DAE9CC}" dt="2025-02-25T10:51:51.024" v="61" actId="14100"/>
          <ac:cxnSpMkLst>
            <pc:docMk/>
            <pc:sldMk cId="182681159" sldId="318"/>
            <ac:cxnSpMk id="91" creationId="{85DF0D37-66FC-3F98-86F0-C52AD9581DF2}"/>
          </ac:cxnSpMkLst>
        </pc:cxnChg>
        <pc:cxnChg chg="mod">
          <ac:chgData name="Ungur, Cristina-Alexandra" userId="378a955c-deae-4bdf-afc6-c1402be26fa1" providerId="ADAL" clId="{E67738BD-93E6-458C-819F-EF1F08DAE9CC}" dt="2025-02-25T10:52:10.770" v="63" actId="1076"/>
          <ac:cxnSpMkLst>
            <pc:docMk/>
            <pc:sldMk cId="182681159" sldId="318"/>
            <ac:cxnSpMk id="104" creationId="{F307DBD4-2EB0-5E56-F9F4-E21DE0FA7FDE}"/>
          </ac:cxnSpMkLst>
        </pc:cxnChg>
        <pc:cxnChg chg="mod">
          <ac:chgData name="Ungur, Cristina-Alexandra" userId="378a955c-deae-4bdf-afc6-c1402be26fa1" providerId="ADAL" clId="{E67738BD-93E6-458C-819F-EF1F08DAE9CC}" dt="2025-02-25T10:52:10.770" v="63" actId="1076"/>
          <ac:cxnSpMkLst>
            <pc:docMk/>
            <pc:sldMk cId="182681159" sldId="318"/>
            <ac:cxnSpMk id="105" creationId="{436C0B66-195F-025E-3083-C52B38D7F343}"/>
          </ac:cxnSpMkLst>
        </pc:cxnChg>
        <pc:cxnChg chg="add mod">
          <ac:chgData name="Ungur, Cristina-Alexandra" userId="378a955c-deae-4bdf-afc6-c1402be26fa1" providerId="ADAL" clId="{E67738BD-93E6-458C-819F-EF1F08DAE9CC}" dt="2025-02-25T10:53:41.785" v="67" actId="14100"/>
          <ac:cxnSpMkLst>
            <pc:docMk/>
            <pc:sldMk cId="182681159" sldId="318"/>
            <ac:cxnSpMk id="112" creationId="{37A5F15B-8BAC-85A4-1AD3-CE9D909A9A2D}"/>
          </ac:cxnSpMkLst>
        </pc:cxnChg>
        <pc:cxnChg chg="mod">
          <ac:chgData name="Ungur, Cristina-Alexandra" userId="378a955c-deae-4bdf-afc6-c1402be26fa1" providerId="ADAL" clId="{E67738BD-93E6-458C-819F-EF1F08DAE9CC}" dt="2025-02-25T10:52:02.100" v="62" actId="14100"/>
          <ac:cxnSpMkLst>
            <pc:docMk/>
            <pc:sldMk cId="182681159" sldId="318"/>
            <ac:cxnSpMk id="114" creationId="{0A509607-E0CC-F365-5428-109E2729337B}"/>
          </ac:cxnSpMkLst>
        </pc:cxnChg>
      </pc:sldChg>
    </pc:docChg>
  </pc:docChgLst>
  <pc:docChgLst>
    <pc:chgData name="Ungur, Cristina-Alexandra" userId="378a955c-deae-4bdf-afc6-c1402be26fa1" providerId="ADAL" clId="{25223B1A-F1C1-4FFF-918E-A393A73AC57F}"/>
    <pc:docChg chg="modSld">
      <pc:chgData name="Ungur, Cristina-Alexandra" userId="378a955c-deae-4bdf-afc6-c1402be26fa1" providerId="ADAL" clId="{25223B1A-F1C1-4FFF-918E-A393A73AC57F}" dt="2025-04-15T08:37:02.231" v="16" actId="478"/>
      <pc:docMkLst>
        <pc:docMk/>
      </pc:docMkLst>
      <pc:sldChg chg="modSp">
        <pc:chgData name="Ungur, Cristina-Alexandra" userId="378a955c-deae-4bdf-afc6-c1402be26fa1" providerId="ADAL" clId="{25223B1A-F1C1-4FFF-918E-A393A73AC57F}" dt="2025-04-15T08:36:01.196" v="0"/>
        <pc:sldMkLst>
          <pc:docMk/>
          <pc:sldMk cId="2868836653" sldId="271"/>
        </pc:sldMkLst>
        <pc:spChg chg="mod">
          <ac:chgData name="Ungur, Cristina-Alexandra" userId="378a955c-deae-4bdf-afc6-c1402be26fa1" providerId="ADAL" clId="{25223B1A-F1C1-4FFF-918E-A393A73AC57F}" dt="2025-04-15T08:36:01.196" v="0"/>
          <ac:spMkLst>
            <pc:docMk/>
            <pc:sldMk cId="2868836653" sldId="271"/>
            <ac:spMk id="3" creationId="{050AB9FC-ABC0-A884-2217-D507ED4125BF}"/>
          </ac:spMkLst>
        </pc:spChg>
      </pc:sldChg>
      <pc:sldChg chg="modSp mod">
        <pc:chgData name="Ungur, Cristina-Alexandra" userId="378a955c-deae-4bdf-afc6-c1402be26fa1" providerId="ADAL" clId="{25223B1A-F1C1-4FFF-918E-A393A73AC57F}" dt="2025-04-15T08:36:11.883" v="14" actId="20577"/>
        <pc:sldMkLst>
          <pc:docMk/>
          <pc:sldMk cId="2562783200" sldId="307"/>
        </pc:sldMkLst>
        <pc:spChg chg="mod">
          <ac:chgData name="Ungur, Cristina-Alexandra" userId="378a955c-deae-4bdf-afc6-c1402be26fa1" providerId="ADAL" clId="{25223B1A-F1C1-4FFF-918E-A393A73AC57F}" dt="2025-04-15T08:36:11.883" v="14" actId="20577"/>
          <ac:spMkLst>
            <pc:docMk/>
            <pc:sldMk cId="2562783200" sldId="307"/>
            <ac:spMk id="3" creationId="{81597071-C361-0908-82A4-61F4E8A19393}"/>
          </ac:spMkLst>
        </pc:spChg>
      </pc:sldChg>
      <pc:sldChg chg="delSp modSp">
        <pc:chgData name="Ungur, Cristina-Alexandra" userId="378a955c-deae-4bdf-afc6-c1402be26fa1" providerId="ADAL" clId="{25223B1A-F1C1-4FFF-918E-A393A73AC57F}" dt="2025-04-15T08:37:02.231" v="16" actId="478"/>
        <pc:sldMkLst>
          <pc:docMk/>
          <pc:sldMk cId="182681159" sldId="318"/>
        </pc:sldMkLst>
        <pc:spChg chg="del mod">
          <ac:chgData name="Ungur, Cristina-Alexandra" userId="378a955c-deae-4bdf-afc6-c1402be26fa1" providerId="ADAL" clId="{25223B1A-F1C1-4FFF-918E-A393A73AC57F}" dt="2025-04-15T08:37:02.231" v="16" actId="478"/>
          <ac:spMkLst>
            <pc:docMk/>
            <pc:sldMk cId="182681159" sldId="318"/>
            <ac:spMk id="9" creationId="{7FBE0852-4539-C01F-36E3-18EB3A6DFB51}"/>
          </ac:spMkLst>
        </pc:spChg>
        <pc:spChg chg="mod">
          <ac:chgData name="Ungur, Cristina-Alexandra" userId="378a955c-deae-4bdf-afc6-c1402be26fa1" providerId="ADAL" clId="{25223B1A-F1C1-4FFF-918E-A393A73AC57F}" dt="2025-04-15T08:36:01.196" v="0"/>
          <ac:spMkLst>
            <pc:docMk/>
            <pc:sldMk cId="182681159" sldId="318"/>
            <ac:spMk id="16" creationId="{89E20C21-920A-60F8-2C9F-C775C2681412}"/>
          </ac:spMkLst>
        </pc:spChg>
        <pc:spChg chg="mod">
          <ac:chgData name="Ungur, Cristina-Alexandra" userId="378a955c-deae-4bdf-afc6-c1402be26fa1" providerId="ADAL" clId="{25223B1A-F1C1-4FFF-918E-A393A73AC57F}" dt="2025-04-15T08:36:01.196" v="0"/>
          <ac:spMkLst>
            <pc:docMk/>
            <pc:sldMk cId="182681159" sldId="318"/>
            <ac:spMk id="71" creationId="{CE0B1E4B-66C8-51D3-EBE4-1698BD7B7723}"/>
          </ac:spMkLst>
        </pc:spChg>
        <pc:spChg chg="mod">
          <ac:chgData name="Ungur, Cristina-Alexandra" userId="378a955c-deae-4bdf-afc6-c1402be26fa1" providerId="ADAL" clId="{25223B1A-F1C1-4FFF-918E-A393A73AC57F}" dt="2025-04-15T08:36:01.196" v="0"/>
          <ac:spMkLst>
            <pc:docMk/>
            <pc:sldMk cId="182681159" sldId="318"/>
            <ac:spMk id="72" creationId="{0F89957A-BBCD-9060-AE86-3F367D55067F}"/>
          </ac:spMkLst>
        </pc:spChg>
        <pc:spChg chg="mod">
          <ac:chgData name="Ungur, Cristina-Alexandra" userId="378a955c-deae-4bdf-afc6-c1402be26fa1" providerId="ADAL" clId="{25223B1A-F1C1-4FFF-918E-A393A73AC57F}" dt="2025-04-15T08:36:01.196" v="0"/>
          <ac:spMkLst>
            <pc:docMk/>
            <pc:sldMk cId="182681159" sldId="318"/>
            <ac:spMk id="73" creationId="{D1F85444-45DF-7750-1507-D087D3BAB347}"/>
          </ac:spMkLst>
        </pc:spChg>
        <pc:spChg chg="mod">
          <ac:chgData name="Ungur, Cristina-Alexandra" userId="378a955c-deae-4bdf-afc6-c1402be26fa1" providerId="ADAL" clId="{25223B1A-F1C1-4FFF-918E-A393A73AC57F}" dt="2025-04-15T08:36:01.196" v="0"/>
          <ac:spMkLst>
            <pc:docMk/>
            <pc:sldMk cId="182681159" sldId="318"/>
            <ac:spMk id="101" creationId="{9D2586CC-D0F4-3C8D-9718-C13870B72FC9}"/>
          </ac:spMkLst>
        </pc:spChg>
        <pc:spChg chg="mod">
          <ac:chgData name="Ungur, Cristina-Alexandra" userId="378a955c-deae-4bdf-afc6-c1402be26fa1" providerId="ADAL" clId="{25223B1A-F1C1-4FFF-918E-A393A73AC57F}" dt="2025-04-15T08:36:01.196" v="0"/>
          <ac:spMkLst>
            <pc:docMk/>
            <pc:sldMk cId="182681159" sldId="318"/>
            <ac:spMk id="102" creationId="{1839E00A-37BE-86D9-9150-52E9388FACC4}"/>
          </ac:spMkLst>
        </pc:spChg>
        <pc:spChg chg="mod">
          <ac:chgData name="Ungur, Cristina-Alexandra" userId="378a955c-deae-4bdf-afc6-c1402be26fa1" providerId="ADAL" clId="{25223B1A-F1C1-4FFF-918E-A393A73AC57F}" dt="2025-04-15T08:36:01.196" v="0"/>
          <ac:spMkLst>
            <pc:docMk/>
            <pc:sldMk cId="182681159" sldId="318"/>
            <ac:spMk id="103" creationId="{63D62A4D-7C99-2956-F41B-F5CF63F915FE}"/>
          </ac:spMkLst>
        </pc:spChg>
      </pc:sldChg>
      <pc:sldChg chg="modSp">
        <pc:chgData name="Ungur, Cristina-Alexandra" userId="378a955c-deae-4bdf-afc6-c1402be26fa1" providerId="ADAL" clId="{25223B1A-F1C1-4FFF-918E-A393A73AC57F}" dt="2025-04-15T08:36:01.196" v="0"/>
        <pc:sldMkLst>
          <pc:docMk/>
          <pc:sldMk cId="2426903861" sldId="319"/>
        </pc:sldMkLst>
        <pc:spChg chg="mod">
          <ac:chgData name="Ungur, Cristina-Alexandra" userId="378a955c-deae-4bdf-afc6-c1402be26fa1" providerId="ADAL" clId="{25223B1A-F1C1-4FFF-918E-A393A73AC57F}" dt="2025-04-15T08:36:01.196" v="0"/>
          <ac:spMkLst>
            <pc:docMk/>
            <pc:sldMk cId="2426903861" sldId="319"/>
            <ac:spMk id="3" creationId="{050AB9FC-ABC0-A884-2217-D507ED4125BF}"/>
          </ac:spMkLst>
        </pc:spChg>
      </pc:sldChg>
      <pc:sldChg chg="modSp">
        <pc:chgData name="Ungur, Cristina-Alexandra" userId="378a955c-deae-4bdf-afc6-c1402be26fa1" providerId="ADAL" clId="{25223B1A-F1C1-4FFF-918E-A393A73AC57F}" dt="2025-04-15T08:36:01.196" v="0"/>
        <pc:sldMkLst>
          <pc:docMk/>
          <pc:sldMk cId="1820243016" sldId="320"/>
        </pc:sldMkLst>
        <pc:spChg chg="mod">
          <ac:chgData name="Ungur, Cristina-Alexandra" userId="378a955c-deae-4bdf-afc6-c1402be26fa1" providerId="ADAL" clId="{25223B1A-F1C1-4FFF-918E-A393A73AC57F}" dt="2025-04-15T08:36:01.196" v="0"/>
          <ac:spMkLst>
            <pc:docMk/>
            <pc:sldMk cId="1820243016" sldId="320"/>
            <ac:spMk id="9" creationId="{05EAE95D-F4D3-A979-6829-0E622AA2C84C}"/>
          </ac:spMkLst>
        </pc:spChg>
        <pc:spChg chg="mod">
          <ac:chgData name="Ungur, Cristina-Alexandra" userId="378a955c-deae-4bdf-afc6-c1402be26fa1" providerId="ADAL" clId="{25223B1A-F1C1-4FFF-918E-A393A73AC57F}" dt="2025-04-15T08:36:01.196" v="0"/>
          <ac:spMkLst>
            <pc:docMk/>
            <pc:sldMk cId="1820243016" sldId="320"/>
            <ac:spMk id="10" creationId="{07F6DBC2-AE50-353F-69DA-CD0278B60171}"/>
          </ac:spMkLst>
        </pc:spChg>
      </pc:sldChg>
      <pc:sldChg chg="modSp">
        <pc:chgData name="Ungur, Cristina-Alexandra" userId="378a955c-deae-4bdf-afc6-c1402be26fa1" providerId="ADAL" clId="{25223B1A-F1C1-4FFF-918E-A393A73AC57F}" dt="2025-04-15T08:36:01.196" v="0"/>
        <pc:sldMkLst>
          <pc:docMk/>
          <pc:sldMk cId="2004734230" sldId="321"/>
        </pc:sldMkLst>
        <pc:spChg chg="mod">
          <ac:chgData name="Ungur, Cristina-Alexandra" userId="378a955c-deae-4bdf-afc6-c1402be26fa1" providerId="ADAL" clId="{25223B1A-F1C1-4FFF-918E-A393A73AC57F}" dt="2025-04-15T08:36:01.196" v="0"/>
          <ac:spMkLst>
            <pc:docMk/>
            <pc:sldMk cId="2004734230" sldId="321"/>
            <ac:spMk id="11" creationId="{A0E4BF44-3226-F873-309F-D30CA4419FA8}"/>
          </ac:spMkLst>
        </pc:spChg>
      </pc:sldChg>
    </pc:docChg>
  </pc:docChgLst>
</pc:chgInfo>
</file>

<file path=ppt/comments/modernComment_135_3035F87D.xml><?xml version="1.0" encoding="utf-8"?>
<p188:cmLst xmlns:a="http://schemas.openxmlformats.org/drawingml/2006/main" xmlns:r="http://schemas.openxmlformats.org/officeDocument/2006/relationships" xmlns:p188="http://schemas.microsoft.com/office/powerpoint/2018/8/main">
  <p188:cm id="{696BF4CB-A8A2-464A-8D8E-51417CA653C2}" authorId="{07A402B9-C58D-EA88-5D9C-8501C1F95DF2}" status="resolved" created="2025-02-19T07:25:13.859" complete="100000">
    <pc:sldMkLst xmlns:pc="http://schemas.microsoft.com/office/powerpoint/2013/main/command">
      <pc:docMk/>
      <pc:sldMk cId="808843389" sldId="309"/>
    </pc:sldMkLst>
    <p188:txBody>
      <a:bodyPr/>
      <a:lstStyle/>
      <a:p>
        <a:r>
          <a:rPr lang="en-US"/>
          <a:t>Maybe worth to mention anything regarding compliance? (Swiss listed company which has disclosure obligations etc.)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9C68E-0A56-4EDE-B6CD-AA872E71D0B8}"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86218-E2B4-4ABB-BDE3-1172387447AF}" type="slidenum">
              <a:rPr lang="en-US" smtClean="0"/>
              <a:t>‹#›</a:t>
            </a:fld>
            <a:endParaRPr lang="en-US"/>
          </a:p>
        </p:txBody>
      </p:sp>
    </p:spTree>
    <p:extLst>
      <p:ext uri="{BB962C8B-B14F-4D97-AF65-F5344CB8AC3E}">
        <p14:creationId xmlns:p14="http://schemas.microsoft.com/office/powerpoint/2010/main" val="177285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a:t>
            </a:fld>
            <a:endParaRPr lang="en-US" dirty="0"/>
          </a:p>
        </p:txBody>
      </p:sp>
    </p:spTree>
    <p:extLst>
      <p:ext uri="{BB962C8B-B14F-4D97-AF65-F5344CB8AC3E}">
        <p14:creationId xmlns:p14="http://schemas.microsoft.com/office/powerpoint/2010/main" val="328850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10</a:t>
            </a:fld>
            <a:endParaRPr lang="en-US" dirty="0"/>
          </a:p>
        </p:txBody>
      </p:sp>
    </p:spTree>
    <p:extLst>
      <p:ext uri="{BB962C8B-B14F-4D97-AF65-F5344CB8AC3E}">
        <p14:creationId xmlns:p14="http://schemas.microsoft.com/office/powerpoint/2010/main" val="357370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2</a:t>
            </a:fld>
            <a:endParaRPr lang="en-US" dirty="0"/>
          </a:p>
        </p:txBody>
      </p:sp>
    </p:spTree>
    <p:extLst>
      <p:ext uri="{BB962C8B-B14F-4D97-AF65-F5344CB8AC3E}">
        <p14:creationId xmlns:p14="http://schemas.microsoft.com/office/powerpoint/2010/main" val="19181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3</a:t>
            </a:fld>
            <a:endParaRPr lang="en-US" dirty="0"/>
          </a:p>
        </p:txBody>
      </p:sp>
    </p:spTree>
    <p:extLst>
      <p:ext uri="{BB962C8B-B14F-4D97-AF65-F5344CB8AC3E}">
        <p14:creationId xmlns:p14="http://schemas.microsoft.com/office/powerpoint/2010/main" val="61006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4</a:t>
            </a:fld>
            <a:endParaRPr lang="en-US" dirty="0"/>
          </a:p>
        </p:txBody>
      </p:sp>
    </p:spTree>
    <p:extLst>
      <p:ext uri="{BB962C8B-B14F-4D97-AF65-F5344CB8AC3E}">
        <p14:creationId xmlns:p14="http://schemas.microsoft.com/office/powerpoint/2010/main" val="305682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5</a:t>
            </a:fld>
            <a:endParaRPr lang="en-US" dirty="0"/>
          </a:p>
        </p:txBody>
      </p:sp>
    </p:spTree>
    <p:extLst>
      <p:ext uri="{BB962C8B-B14F-4D97-AF65-F5344CB8AC3E}">
        <p14:creationId xmlns:p14="http://schemas.microsoft.com/office/powerpoint/2010/main" val="2495865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6</a:t>
            </a:fld>
            <a:endParaRPr lang="en-US" dirty="0"/>
          </a:p>
        </p:txBody>
      </p:sp>
    </p:spTree>
    <p:extLst>
      <p:ext uri="{BB962C8B-B14F-4D97-AF65-F5344CB8AC3E}">
        <p14:creationId xmlns:p14="http://schemas.microsoft.com/office/powerpoint/2010/main" val="1418610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4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1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761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0" y="0"/>
            <a:ext cx="12192000"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227339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and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9F73C0DE-F650-93BB-0C70-E8FAA8E5D2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139834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white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6B0B7A34-E402-9FB3-DB91-BAFA4462D78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2642948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2" name="Text Placeholder 4">
            <a:extLst>
              <a:ext uri="{FF2B5EF4-FFF2-40B4-BE49-F238E27FC236}">
                <a16:creationId xmlns:a16="http://schemas.microsoft.com/office/drawing/2014/main" id="{CD96D81E-6854-F568-1518-CC91A54D9224}"/>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022FCB69-4CD3-E998-BB16-893C97B5D4B4}"/>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605EED79-F2FE-A470-7F90-101F018F6CC3}"/>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8" name="Title 1">
            <a:extLst>
              <a:ext uri="{FF2B5EF4-FFF2-40B4-BE49-F238E27FC236}">
                <a16:creationId xmlns:a16="http://schemas.microsoft.com/office/drawing/2014/main" id="{50129D0F-6FFF-817A-CBD3-AB3275F5B388}"/>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dirty="0"/>
              <a:t>Click to edit Master title style</a:t>
            </a:r>
            <a:endParaRPr lang="de-CH" dirty="0"/>
          </a:p>
        </p:txBody>
      </p:sp>
      <p:sp>
        <p:nvSpPr>
          <p:cNvPr id="10" name="Text Placeholder 2">
            <a:extLst>
              <a:ext uri="{FF2B5EF4-FFF2-40B4-BE49-F238E27FC236}">
                <a16:creationId xmlns:a16="http://schemas.microsoft.com/office/drawing/2014/main" id="{D6BF04E0-6034-8EAD-E969-229B125BEC7D}"/>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26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79C88822-31F0-2873-8FD8-B0044E495DCE}"/>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45BA3DC-CC7B-B293-6AF4-8D492E547D8E}"/>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7" name="Title 1">
            <a:extLst>
              <a:ext uri="{FF2B5EF4-FFF2-40B4-BE49-F238E27FC236}">
                <a16:creationId xmlns:a16="http://schemas.microsoft.com/office/drawing/2014/main" id="{174E9533-5951-0E2C-8D69-9AC53255F0E2}"/>
              </a:ext>
            </a:extLst>
          </p:cNvPr>
          <p:cNvSpPr>
            <a:spLocks noGrp="1"/>
          </p:cNvSpPr>
          <p:nvPr>
            <p:ph type="title"/>
          </p:nvPr>
        </p:nvSpPr>
        <p:spPr>
          <a:xfrm>
            <a:off x="623888" y="1484314"/>
            <a:ext cx="5136752" cy="2016694"/>
          </a:xfrm>
        </p:spPr>
        <p:txBody>
          <a:bodyPr anchor="b"/>
          <a:lstStyle>
            <a:lvl1pPr>
              <a:defRPr sz="4800">
                <a:solidFill>
                  <a:schemeClr val="bg1"/>
                </a:solidFill>
              </a:defRPr>
            </a:lvl1pPr>
          </a:lstStyle>
          <a:p>
            <a:r>
              <a:rPr lang="en-US" dirty="0"/>
              <a:t>Click to edit Master title style</a:t>
            </a:r>
            <a:endParaRPr lang="de-CH" dirty="0"/>
          </a:p>
        </p:txBody>
      </p:sp>
      <p:sp>
        <p:nvSpPr>
          <p:cNvPr id="8" name="Text Placeholder 2">
            <a:extLst>
              <a:ext uri="{FF2B5EF4-FFF2-40B4-BE49-F238E27FC236}">
                <a16:creationId xmlns:a16="http://schemas.microsoft.com/office/drawing/2014/main" id="{D1965E1E-2AAB-DD2C-9890-FE06901B6837}"/>
              </a:ext>
            </a:extLst>
          </p:cNvPr>
          <p:cNvSpPr>
            <a:spLocks noGrp="1"/>
          </p:cNvSpPr>
          <p:nvPr>
            <p:ph type="body" idx="1"/>
          </p:nvPr>
        </p:nvSpPr>
        <p:spPr>
          <a:xfrm>
            <a:off x="623888" y="3645024"/>
            <a:ext cx="5136752"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13706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blue 1">
    <p:bg>
      <p:bgPr>
        <a:solidFill>
          <a:schemeClr val="accent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23392" y="6381328"/>
            <a:ext cx="349695" cy="227075"/>
          </a:xfrm>
          <a:prstGeom prst="rect">
            <a:avLst/>
          </a:prstGeom>
        </p:spPr>
      </p:pic>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3359696" y="476250"/>
            <a:ext cx="6408192" cy="5689600"/>
          </a:xfrm>
        </p:spPr>
        <p:txBody>
          <a:bodyPr anchor="ctr"/>
          <a:lstStyle>
            <a:lvl1pPr marL="0" indent="0" algn="l">
              <a:buFont typeface="Arial" panose="020B0604020202020204" pitchFamily="34" charset="0"/>
              <a:buNone/>
              <a:defRPr sz="48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
        <p:nvSpPr>
          <p:cNvPr id="4" name="Picture Placeholder 21">
            <a:extLst>
              <a:ext uri="{FF2B5EF4-FFF2-40B4-BE49-F238E27FC236}">
                <a16:creationId xmlns:a16="http://schemas.microsoft.com/office/drawing/2014/main" id="{CC1404B7-E666-3145-9F4B-34F28504CF24}"/>
              </a:ext>
            </a:extLst>
          </p:cNvPr>
          <p:cNvSpPr>
            <a:spLocks noGrp="1"/>
          </p:cNvSpPr>
          <p:nvPr>
            <p:ph type="pic" sz="quarter" idx="20"/>
          </p:nvPr>
        </p:nvSpPr>
        <p:spPr>
          <a:xfrm>
            <a:off x="1559496" y="1412776"/>
            <a:ext cx="1620000" cy="1620000"/>
          </a:xfrm>
          <a:prstGeom prst="ellipse">
            <a:avLst/>
          </a:prstGeom>
          <a:solidFill>
            <a:schemeClr val="bg2"/>
          </a:solidFill>
          <a:ln>
            <a:noFill/>
          </a:ln>
        </p:spPr>
        <p:txBody>
          <a:bodyPr/>
          <a:lstStyle>
            <a:lvl1pPr algn="ctr">
              <a:defRPr sz="1200"/>
            </a:lvl1pPr>
          </a:lstStyle>
          <a:p>
            <a:r>
              <a:rPr lang="en-US"/>
              <a:t>Click icon to add picture</a:t>
            </a:r>
            <a:endParaRPr lang="en-US" dirty="0"/>
          </a:p>
        </p:txBody>
      </p:sp>
    </p:spTree>
    <p:extLst>
      <p:ext uri="{BB962C8B-B14F-4D97-AF65-F5344CB8AC3E}">
        <p14:creationId xmlns:p14="http://schemas.microsoft.com/office/powerpoint/2010/main" val="1084356934"/>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sand">
    <p:bg>
      <p:bgPr>
        <a:solidFill>
          <a:schemeClr val="bg2"/>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2424113" y="476250"/>
            <a:ext cx="7343775" cy="5689600"/>
          </a:xfrm>
        </p:spPr>
        <p:txBody>
          <a:bodyPr anchor="ctr"/>
          <a:lstStyle>
            <a:lvl1pPr marL="0" indent="0" algn="l">
              <a:buFont typeface="Arial" panose="020B0604020202020204" pitchFamily="34" charset="0"/>
              <a:buNone/>
              <a:defRPr sz="4800">
                <a:solidFill>
                  <a:schemeClr val="tx1"/>
                </a:solidFill>
                <a:latin typeface="+mj-lt"/>
              </a:defRPr>
            </a:lvl1pPr>
            <a:lvl2pPr marL="0" indent="0" algn="l">
              <a:spcBef>
                <a:spcPts val="1800"/>
              </a:spcBef>
              <a:buNone/>
              <a:defRPr>
                <a:solidFill>
                  <a:schemeClr val="tx1"/>
                </a:solidFill>
                <a:latin typeface="+mj-lt"/>
              </a:defRPr>
            </a:lvl2pPr>
            <a:lvl3pPr marL="0" indent="0" algn="l">
              <a:buNone/>
              <a:defRPr>
                <a:solidFill>
                  <a:schemeClr val="tx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70989"/>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10944225" cy="4681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4" name="Subtitle 2">
            <a:extLst>
              <a:ext uri="{FF2B5EF4-FFF2-40B4-BE49-F238E27FC236}">
                <a16:creationId xmlns:a16="http://schemas.microsoft.com/office/drawing/2014/main" id="{659C148E-5FA9-983A-6276-CC995812FF0F}"/>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151866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blue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1" name="Text Placeholder 10">
            <a:extLst>
              <a:ext uri="{FF2B5EF4-FFF2-40B4-BE49-F238E27FC236}">
                <a16:creationId xmlns:a16="http://schemas.microsoft.com/office/drawing/2014/main" id="{4BB3993C-5EF0-29FB-DDF7-5FC274E6E1FC}"/>
              </a:ext>
            </a:extLst>
          </p:cNvPr>
          <p:cNvSpPr>
            <a:spLocks noGrp="1"/>
          </p:cNvSpPr>
          <p:nvPr>
            <p:ph type="body" sz="quarter" idx="14"/>
          </p:nvPr>
        </p:nvSpPr>
        <p:spPr>
          <a:xfrm>
            <a:off x="8040689" y="1472067"/>
            <a:ext cx="3527424" cy="4681537"/>
          </a:xfrm>
          <a:prstGeom prst="roundRect">
            <a:avLst>
              <a:gd name="adj" fmla="val 6046"/>
            </a:avLst>
          </a:prstGeom>
          <a:solidFill>
            <a:schemeClr val="accent1"/>
          </a:solidFill>
        </p:spPr>
        <p:txBody>
          <a:bodyPr lIns="288000" tIns="270000" rIns="288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ubtitle 2">
            <a:extLst>
              <a:ext uri="{FF2B5EF4-FFF2-40B4-BE49-F238E27FC236}">
                <a16:creationId xmlns:a16="http://schemas.microsoft.com/office/drawing/2014/main" id="{0B05D90A-72BC-DBF2-49EA-B539D1DED7E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401563041"/>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4A0E2A13-2639-A7EC-BF3B-95746483D266}"/>
              </a:ext>
            </a:extLst>
          </p:cNvPr>
          <p:cNvSpPr>
            <a:spLocks noGrp="1"/>
          </p:cNvSpPr>
          <p:nvPr>
            <p:ph sz="half" idx="1"/>
          </p:nvPr>
        </p:nvSpPr>
        <p:spPr>
          <a:xfrm>
            <a:off x="623888" y="1484313"/>
            <a:ext cx="532765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a:extLst>
              <a:ext uri="{FF2B5EF4-FFF2-40B4-BE49-F238E27FC236}">
                <a16:creationId xmlns:a16="http://schemas.microsoft.com/office/drawing/2014/main" id="{615A9F7E-6FEA-8226-2794-53F822FC1187}"/>
              </a:ext>
            </a:extLst>
          </p:cNvPr>
          <p:cNvSpPr>
            <a:spLocks noGrp="1"/>
          </p:cNvSpPr>
          <p:nvPr>
            <p:ph sz="half" idx="2"/>
          </p:nvPr>
        </p:nvSpPr>
        <p:spPr>
          <a:xfrm>
            <a:off x="6240464" y="1484784"/>
            <a:ext cx="5328144" cy="46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6" name="Subtitle 2">
            <a:extLst>
              <a:ext uri="{FF2B5EF4-FFF2-40B4-BE49-F238E27FC236}">
                <a16:creationId xmlns:a16="http://schemas.microsoft.com/office/drawing/2014/main" id="{23B20587-3022-6A7C-3CC1-18C6BD69A8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714901586"/>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4368303"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FF7461D8-307B-385A-CB58-89F914231D16}"/>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8530004"/>
      </p:ext>
    </p:extLst>
  </p:cSld>
  <p:clrMapOvr>
    <a:masterClrMapping/>
  </p:clrMapOvr>
  <p:extLst>
    <p:ext uri="{DCECCB84-F9BA-43D5-87BE-67443E8EF086}">
      <p15:sldGuideLst xmlns:p15="http://schemas.microsoft.com/office/powerpoint/2012/main">
        <p15:guide id="1" pos="2615" userDrawn="1">
          <p15:clr>
            <a:srgbClr val="FBAE40"/>
          </p15:clr>
        </p15:guide>
        <p15:guide id="2" pos="275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pic>
        <p:nvPicPr>
          <p:cNvPr id="10" name="Graphic 9">
            <a:extLst>
              <a:ext uri="{FF2B5EF4-FFF2-40B4-BE49-F238E27FC236}">
                <a16:creationId xmlns:a16="http://schemas.microsoft.com/office/drawing/2014/main" id="{F7D9FFC0-7D9A-0FE2-20D8-32A1335A721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33939" y="5716860"/>
            <a:ext cx="1134173" cy="736476"/>
          </a:xfrm>
          <a:prstGeom prst="rect">
            <a:avLst/>
          </a:prstGeom>
        </p:spPr>
      </p:pic>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248525" y="549275"/>
            <a:ext cx="4319588" cy="4967288"/>
          </a:xfrm>
        </p:spPr>
        <p:txBody>
          <a:bodyPr/>
          <a:lstStyle>
            <a:lvl1pPr algn="ct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Tree>
    <p:extLst>
      <p:ext uri="{BB962C8B-B14F-4D97-AF65-F5344CB8AC3E}">
        <p14:creationId xmlns:p14="http://schemas.microsoft.com/office/powerpoint/2010/main" val="225062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167438"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3B21679B-1688-C43D-E418-2610F82879FE}"/>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96794974"/>
      </p:ext>
    </p:extLst>
  </p:cSld>
  <p:clrMapOvr>
    <a:masterClrMapping/>
  </p:clrMapOvr>
  <p:extLst>
    <p:ext uri="{DCECCB84-F9BA-43D5-87BE-67443E8EF086}">
      <p15:sldGuideLst xmlns:p15="http://schemas.microsoft.com/office/powerpoint/2012/main">
        <p15:guide id="1" pos="3749" userDrawn="1">
          <p15:clr>
            <a:srgbClr val="FBAE40"/>
          </p15:clr>
        </p15:guide>
        <p15:guide id="2" pos="388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small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92" y="1484406"/>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8041183"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5" name="Subtitle 2">
            <a:extLst>
              <a:ext uri="{FF2B5EF4-FFF2-40B4-BE49-F238E27FC236}">
                <a16:creationId xmlns:a16="http://schemas.microsoft.com/office/drawing/2014/main" id="{A6E4402A-33B6-138D-EE9A-714EBADB147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88026189"/>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large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17"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4095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6" name="Subtitle 2">
            <a:extLst>
              <a:ext uri="{FF2B5EF4-FFF2-40B4-BE49-F238E27FC236}">
                <a16:creationId xmlns:a16="http://schemas.microsoft.com/office/drawing/2014/main" id="{6652A542-76F2-EB56-AAFD-4C8FBC7C28A2}"/>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926044885"/>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1094472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08C0A7F6-E674-A803-A1F5-D2CEC91FE59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57085483"/>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lef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6096000" cy="6858000"/>
          </a:xfrm>
          <a:prstGeom prst="rect">
            <a:avLst/>
          </a:prstGeom>
          <a:noFill/>
        </p:spPr>
        <p:txBody>
          <a:bodyPr/>
          <a:lstStyle>
            <a:lvl1pPr algn="ctr">
              <a:defRPr/>
            </a:lvl1pPr>
          </a:lstStyle>
          <a:p>
            <a:r>
              <a:rPr lang="en-US"/>
              <a:t>Click icon to add picture</a:t>
            </a:r>
            <a:endParaRPr lang="en-US" dirty="0"/>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528048" y="476672"/>
            <a:ext cx="5040065"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52804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
        <p:nvSpPr>
          <p:cNvPr id="5" name="Subtitle 2">
            <a:extLst>
              <a:ext uri="{FF2B5EF4-FFF2-40B4-BE49-F238E27FC236}">
                <a16:creationId xmlns:a16="http://schemas.microsoft.com/office/drawing/2014/main" id="{67350331-7DE4-DC27-2B3B-1D00166AF976}"/>
              </a:ext>
            </a:extLst>
          </p:cNvPr>
          <p:cNvSpPr>
            <a:spLocks noGrp="1"/>
          </p:cNvSpPr>
          <p:nvPr>
            <p:ph type="subTitle" idx="12" hasCustomPrompt="1"/>
          </p:nvPr>
        </p:nvSpPr>
        <p:spPr>
          <a:xfrm>
            <a:off x="6528047" y="930095"/>
            <a:ext cx="504006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585072570"/>
      </p:ext>
    </p:extLst>
  </p:cSld>
  <p:clrMapOvr>
    <a:masterClrMapping/>
  </p:clrMapOvr>
  <p:extLst>
    <p:ext uri="{DCECCB84-F9BA-43D5-87BE-67443E8EF086}">
      <p15:sldGuideLst xmlns:p15="http://schemas.microsoft.com/office/powerpoint/2012/main">
        <p15:guide id="1" pos="3840" userDrawn="1">
          <p15:clr>
            <a:srgbClr val="FBAE40"/>
          </p15:clr>
        </p15:guide>
        <p15:guide id="2" pos="41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righ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096000" y="0"/>
            <a:ext cx="6096000" cy="6858000"/>
          </a:xfrm>
          <a:prstGeom prst="rect">
            <a:avLst/>
          </a:prstGeom>
          <a:noFill/>
        </p:spPr>
        <p:txBody>
          <a:bodyPr/>
          <a:lstStyle>
            <a:lvl1pPr algn="ctr">
              <a:defRPr/>
            </a:lvl1pPr>
          </a:lstStyle>
          <a:p>
            <a:r>
              <a:rPr lang="en-US"/>
              <a:t>Click icon to add picture</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23888" y="476672"/>
            <a:ext cx="5040312"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Subtitle 2">
            <a:extLst>
              <a:ext uri="{FF2B5EF4-FFF2-40B4-BE49-F238E27FC236}">
                <a16:creationId xmlns:a16="http://schemas.microsoft.com/office/drawing/2014/main" id="{C5BE1CC6-7BDC-3777-45EC-81955B7098A4}"/>
              </a:ext>
            </a:extLst>
          </p:cNvPr>
          <p:cNvSpPr>
            <a:spLocks noGrp="1"/>
          </p:cNvSpPr>
          <p:nvPr>
            <p:ph type="subTitle" idx="12" hasCustomPrompt="1"/>
          </p:nvPr>
        </p:nvSpPr>
        <p:spPr>
          <a:xfrm>
            <a:off x="623887" y="930095"/>
            <a:ext cx="5040313"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97312659"/>
      </p:ext>
    </p:extLst>
  </p:cSld>
  <p:clrMapOvr>
    <a:masterClrMapping/>
  </p:clrMapOvr>
  <p:extLst>
    <p:ext uri="{DCECCB84-F9BA-43D5-87BE-67443E8EF086}">
      <p15:sldGuideLst xmlns:p15="http://schemas.microsoft.com/office/powerpoint/2012/main">
        <p15:guide id="1" pos="3840" userDrawn="1">
          <p15:clr>
            <a:srgbClr val="FBAE40"/>
          </p15:clr>
        </p15:guide>
        <p15:guide id="2" pos="35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textbox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8" y="1484313"/>
            <a:ext cx="5328096" cy="4671919"/>
          </a:xfrm>
          <a:prstGeom prst="roundRect">
            <a:avLst>
              <a:gd name="adj" fmla="val 3964"/>
            </a:avLst>
          </a:prstGeom>
          <a:solidFill>
            <a:schemeClr val="bg1"/>
          </a:solidFill>
        </p:spPr>
        <p:txBody>
          <a:bodyPr lIns="252000" tIns="270000" rIns="252000" bIns="27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757419304"/>
      </p:ext>
    </p:extLst>
  </p:cSld>
  <p:clrMapOvr>
    <a:masterClrMapping/>
  </p:clrMapOvr>
  <p:extLst>
    <p:ext uri="{DCECCB84-F9BA-43D5-87BE-67443E8EF086}">
      <p15:sldGuideLst xmlns:p15="http://schemas.microsoft.com/office/powerpoint/2012/main">
        <p15:guide id="2" pos="37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textbox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40017" y="1484313"/>
            <a:ext cx="5328096" cy="4671919"/>
          </a:xfrm>
          <a:prstGeom prst="roundRect">
            <a:avLst>
              <a:gd name="adj" fmla="val 3964"/>
            </a:avLst>
          </a:prstGeom>
          <a:solidFill>
            <a:schemeClr val="tx1"/>
          </a:solidFill>
        </p:spPr>
        <p:txBody>
          <a:bodyPr lIns="252000" tIns="270000" rIns="252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Text Placeholder 4">
            <a:extLst>
              <a:ext uri="{FF2B5EF4-FFF2-40B4-BE49-F238E27FC236}">
                <a16:creationId xmlns:a16="http://schemas.microsoft.com/office/drawing/2014/main" id="{0C0A8766-158C-3798-81A8-67631D201DE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3562424537"/>
      </p:ext>
    </p:extLst>
  </p:cSld>
  <p:clrMapOvr>
    <a:masterClrMapping/>
  </p:clrMapOvr>
  <p:extLst>
    <p:ext uri="{DCECCB84-F9BA-43D5-87BE-67443E8EF086}">
      <p15:sldGuideLst xmlns:p15="http://schemas.microsoft.com/office/powerpoint/2012/main">
        <p15:guide id="2" pos="393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n image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C7650391-66CF-04CE-EBBB-9F786935C4A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400623758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n image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tx1"/>
                </a:solidFill>
              </a:defRPr>
            </a:lvl1pPr>
          </a:lstStyle>
          <a:p>
            <a:pPr lvl="0"/>
            <a:r>
              <a:rPr lang="en-US" dirty="0"/>
              <a:t> </a:t>
            </a:r>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5667141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82282980-8337-D2FD-2A69-D835AB9D36DA}"/>
              </a:ext>
            </a:extLst>
          </p:cNvPr>
          <p:cNvSpPr>
            <a:spLocks noGrp="1"/>
          </p:cNvSpPr>
          <p:nvPr>
            <p:ph type="ctrTitle"/>
          </p:nvPr>
        </p:nvSpPr>
        <p:spPr>
          <a:xfrm>
            <a:off x="623888" y="476250"/>
            <a:ext cx="5472112"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A9047777-CAEA-C990-356A-23917CE472B2}"/>
              </a:ext>
            </a:extLst>
          </p:cNvPr>
          <p:cNvSpPr>
            <a:spLocks noGrp="1"/>
          </p:cNvSpPr>
          <p:nvPr>
            <p:ph type="subTitle" idx="1"/>
          </p:nvPr>
        </p:nvSpPr>
        <p:spPr>
          <a:xfrm>
            <a:off x="623888" y="3789040"/>
            <a:ext cx="5472112"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6" name="Text Placeholder 13">
            <a:extLst>
              <a:ext uri="{FF2B5EF4-FFF2-40B4-BE49-F238E27FC236}">
                <a16:creationId xmlns:a16="http://schemas.microsoft.com/office/drawing/2014/main" id="{0D9A43DA-4CCA-1E55-EC0D-37D7A8752794}"/>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9" name="Text Placeholder 4">
            <a:extLst>
              <a:ext uri="{FF2B5EF4-FFF2-40B4-BE49-F238E27FC236}">
                <a16:creationId xmlns:a16="http://schemas.microsoft.com/office/drawing/2014/main" id="{A963C0B6-F328-7383-7AC9-56CDF62345F8}"/>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602016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6239968"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6240711"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D2D35239-DF97-2CEE-FC48-DD8C55832525}"/>
              </a:ext>
            </a:extLst>
          </p:cNvPr>
          <p:cNvSpPr>
            <a:spLocks noGrp="1"/>
          </p:cNvSpPr>
          <p:nvPr>
            <p:ph type="body" sz="quarter" idx="16"/>
          </p:nvPr>
        </p:nvSpPr>
        <p:spPr>
          <a:xfrm>
            <a:off x="623888" y="1484313"/>
            <a:ext cx="5327648"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D15FD4EF-1D02-6638-A479-4D590F6EC7BF}"/>
              </a:ext>
            </a:extLst>
          </p:cNvPr>
          <p:cNvSpPr>
            <a:spLocks noGrp="1"/>
          </p:cNvSpPr>
          <p:nvPr>
            <p:ph type="body" sz="quarter" idx="17"/>
          </p:nvPr>
        </p:nvSpPr>
        <p:spPr>
          <a:xfrm>
            <a:off x="6239471" y="1484313"/>
            <a:ext cx="5328641"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6322491"/>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6" name="Picture Placeholder 4">
            <a:extLst>
              <a:ext uri="{FF2B5EF4-FFF2-40B4-BE49-F238E27FC236}">
                <a16:creationId xmlns:a16="http://schemas.microsoft.com/office/drawing/2014/main" id="{0F8252A0-5D4B-E19B-B566-0524AA28D922}"/>
              </a:ext>
            </a:extLst>
          </p:cNvPr>
          <p:cNvSpPr>
            <a:spLocks noGrp="1"/>
          </p:cNvSpPr>
          <p:nvPr>
            <p:ph type="pic" sz="quarter" idx="13"/>
          </p:nvPr>
        </p:nvSpPr>
        <p:spPr>
          <a:xfrm>
            <a:off x="623887"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EEA99529-116D-7B86-7C62-C5628ABB720D}"/>
              </a:ext>
            </a:extLst>
          </p:cNvPr>
          <p:cNvSpPr>
            <a:spLocks noGrp="1"/>
          </p:cNvSpPr>
          <p:nvPr>
            <p:ph type="pic" sz="quarter" idx="14"/>
          </p:nvPr>
        </p:nvSpPr>
        <p:spPr>
          <a:xfrm>
            <a:off x="6240412"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74599414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4367808"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345499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4366320"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Rounded Corners 12">
            <a:extLst>
              <a:ext uri="{FF2B5EF4-FFF2-40B4-BE49-F238E27FC236}">
                <a16:creationId xmlns:a16="http://schemas.microsoft.com/office/drawing/2014/main" id="{C9294BB6-B0CC-1716-4913-108AB4AB69BE}"/>
              </a:ext>
            </a:extLst>
          </p:cNvPr>
          <p:cNvSpPr/>
          <p:nvPr userDrawn="1"/>
        </p:nvSpPr>
        <p:spPr>
          <a:xfrm>
            <a:off x="8112224"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AB594F27-7AD4-2B69-D46D-A6D15A4DA929}"/>
              </a:ext>
            </a:extLst>
          </p:cNvPr>
          <p:cNvSpPr>
            <a:spLocks noGrp="1"/>
          </p:cNvSpPr>
          <p:nvPr>
            <p:ph type="body" sz="quarter" idx="17"/>
          </p:nvPr>
        </p:nvSpPr>
        <p:spPr>
          <a:xfrm>
            <a:off x="4366072"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2" name="Content Placeholder 13">
            <a:extLst>
              <a:ext uri="{FF2B5EF4-FFF2-40B4-BE49-F238E27FC236}">
                <a16:creationId xmlns:a16="http://schemas.microsoft.com/office/drawing/2014/main" id="{B446FCC6-52AE-42B3-F70A-846163293766}"/>
              </a:ext>
            </a:extLst>
          </p:cNvPr>
          <p:cNvSpPr>
            <a:spLocks noGrp="1"/>
          </p:cNvSpPr>
          <p:nvPr>
            <p:ph sz="quarter" idx="18"/>
          </p:nvPr>
        </p:nvSpPr>
        <p:spPr>
          <a:xfrm>
            <a:off x="8106768"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9">
            <a:extLst>
              <a:ext uri="{FF2B5EF4-FFF2-40B4-BE49-F238E27FC236}">
                <a16:creationId xmlns:a16="http://schemas.microsoft.com/office/drawing/2014/main" id="{330E7E77-237E-2940-0D9B-D6D90DA4ED6B}"/>
              </a:ext>
            </a:extLst>
          </p:cNvPr>
          <p:cNvSpPr>
            <a:spLocks noGrp="1"/>
          </p:cNvSpPr>
          <p:nvPr>
            <p:ph type="body" sz="quarter" idx="19"/>
          </p:nvPr>
        </p:nvSpPr>
        <p:spPr>
          <a:xfrm>
            <a:off x="8106520"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4821522"/>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5" name="Picture Placeholder 4">
            <a:extLst>
              <a:ext uri="{FF2B5EF4-FFF2-40B4-BE49-F238E27FC236}">
                <a16:creationId xmlns:a16="http://schemas.microsoft.com/office/drawing/2014/main" id="{885B27E9-1827-C370-904D-748C9A2941B6}"/>
              </a:ext>
            </a:extLst>
          </p:cNvPr>
          <p:cNvSpPr>
            <a:spLocks noGrp="1"/>
          </p:cNvSpPr>
          <p:nvPr>
            <p:ph type="pic" sz="quarter" idx="13"/>
          </p:nvPr>
        </p:nvSpPr>
        <p:spPr>
          <a:xfrm>
            <a:off x="623888"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6" name="Picture Placeholder 4">
            <a:extLst>
              <a:ext uri="{FF2B5EF4-FFF2-40B4-BE49-F238E27FC236}">
                <a16:creationId xmlns:a16="http://schemas.microsoft.com/office/drawing/2014/main" id="{94018AC3-1089-8239-3BB3-07D4DD8E4D86}"/>
              </a:ext>
            </a:extLst>
          </p:cNvPr>
          <p:cNvSpPr>
            <a:spLocks noGrp="1"/>
          </p:cNvSpPr>
          <p:nvPr>
            <p:ph type="pic" sz="quarter" idx="14"/>
          </p:nvPr>
        </p:nvSpPr>
        <p:spPr>
          <a:xfrm>
            <a:off x="4368801"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A70557A1-70B5-5253-D657-221F8BABB603}"/>
              </a:ext>
            </a:extLst>
          </p:cNvPr>
          <p:cNvSpPr>
            <a:spLocks noGrp="1"/>
          </p:cNvSpPr>
          <p:nvPr>
            <p:ph type="pic" sz="quarter" idx="15"/>
          </p:nvPr>
        </p:nvSpPr>
        <p:spPr>
          <a:xfrm>
            <a:off x="8112125"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3493424938"/>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images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21" name="Picture Placeholder 20">
            <a:extLst>
              <a:ext uri="{FF2B5EF4-FFF2-40B4-BE49-F238E27FC236}">
                <a16:creationId xmlns:a16="http://schemas.microsoft.com/office/drawing/2014/main" id="{4D4351D0-4146-490F-C1BF-84CE1C928EE5}"/>
              </a:ext>
            </a:extLst>
          </p:cNvPr>
          <p:cNvSpPr>
            <a:spLocks noGrp="1"/>
          </p:cNvSpPr>
          <p:nvPr>
            <p:ph type="pic" sz="quarter" idx="13"/>
          </p:nvPr>
        </p:nvSpPr>
        <p:spPr>
          <a:xfrm>
            <a:off x="623888" y="1484313"/>
            <a:ext cx="3455987" cy="2306548"/>
          </a:xfrm>
          <a:custGeom>
            <a:avLst/>
            <a:gdLst>
              <a:gd name="connsiteX0" fmla="*/ 197648 w 3455987"/>
              <a:gd name="connsiteY0" fmla="*/ 0 h 2306548"/>
              <a:gd name="connsiteX1" fmla="*/ 3258339 w 3455987"/>
              <a:gd name="connsiteY1" fmla="*/ 0 h 2306548"/>
              <a:gd name="connsiteX2" fmla="*/ 3455987 w 3455987"/>
              <a:gd name="connsiteY2" fmla="*/ 197648 h 2306548"/>
              <a:gd name="connsiteX3" fmla="*/ 3455987 w 3455987"/>
              <a:gd name="connsiteY3" fmla="*/ 2306548 h 2306548"/>
              <a:gd name="connsiteX4" fmla="*/ 0 w 3455987"/>
              <a:gd name="connsiteY4" fmla="*/ 2306548 h 2306548"/>
              <a:gd name="connsiteX5" fmla="*/ 0 w 3455987"/>
              <a:gd name="connsiteY5" fmla="*/ 197648 h 2306548"/>
              <a:gd name="connsiteX6" fmla="*/ 197648 w 3455987"/>
              <a:gd name="connsiteY6" fmla="*/ 0 h 230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6548">
                <a:moveTo>
                  <a:pt x="197648" y="0"/>
                </a:moveTo>
                <a:lnTo>
                  <a:pt x="3258339" y="0"/>
                </a:lnTo>
                <a:cubicBezTo>
                  <a:pt x="3367497" y="0"/>
                  <a:pt x="3455987" y="88490"/>
                  <a:pt x="3455987" y="197648"/>
                </a:cubicBezTo>
                <a:lnTo>
                  <a:pt x="3455987" y="2306548"/>
                </a:lnTo>
                <a:lnTo>
                  <a:pt x="0" y="2306548"/>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3" name="Picture Placeholder 22">
            <a:extLst>
              <a:ext uri="{FF2B5EF4-FFF2-40B4-BE49-F238E27FC236}">
                <a16:creationId xmlns:a16="http://schemas.microsoft.com/office/drawing/2014/main" id="{A58E385A-FE68-184D-2533-7FDE098E4BDF}"/>
              </a:ext>
            </a:extLst>
          </p:cNvPr>
          <p:cNvSpPr>
            <a:spLocks noGrp="1"/>
          </p:cNvSpPr>
          <p:nvPr>
            <p:ph type="pic" sz="quarter" idx="14"/>
          </p:nvPr>
        </p:nvSpPr>
        <p:spPr>
          <a:xfrm>
            <a:off x="4368801"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5" name="Picture Placeholder 24">
            <a:extLst>
              <a:ext uri="{FF2B5EF4-FFF2-40B4-BE49-F238E27FC236}">
                <a16:creationId xmlns:a16="http://schemas.microsoft.com/office/drawing/2014/main" id="{B7BE6E83-CA47-BD28-65AC-8304BDDDA718}"/>
              </a:ext>
            </a:extLst>
          </p:cNvPr>
          <p:cNvSpPr>
            <a:spLocks noGrp="1"/>
          </p:cNvSpPr>
          <p:nvPr>
            <p:ph type="pic" sz="quarter" idx="15"/>
          </p:nvPr>
        </p:nvSpPr>
        <p:spPr>
          <a:xfrm>
            <a:off x="8112125"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17" name="Freeform: Shape 16">
            <a:extLst>
              <a:ext uri="{FF2B5EF4-FFF2-40B4-BE49-F238E27FC236}">
                <a16:creationId xmlns:a16="http://schemas.microsoft.com/office/drawing/2014/main" id="{2DC48B0E-F2AC-EAEB-2687-E99B6C7BA166}"/>
              </a:ext>
            </a:extLst>
          </p:cNvPr>
          <p:cNvSpPr/>
          <p:nvPr userDrawn="1"/>
        </p:nvSpPr>
        <p:spPr>
          <a:xfrm>
            <a:off x="4367808"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6D39EF0-2DC0-8CBA-1D17-82E00515B9D1}"/>
              </a:ext>
            </a:extLst>
          </p:cNvPr>
          <p:cNvSpPr/>
          <p:nvPr userDrawn="1"/>
        </p:nvSpPr>
        <p:spPr>
          <a:xfrm>
            <a:off x="623392"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0A3201E-E6E2-DB16-93F1-6A1E47E2CDD7}"/>
              </a:ext>
            </a:extLst>
          </p:cNvPr>
          <p:cNvSpPr/>
          <p:nvPr userDrawn="1"/>
        </p:nvSpPr>
        <p:spPr>
          <a:xfrm>
            <a:off x="8112224"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Content Placeholder 13">
            <a:extLst>
              <a:ext uri="{FF2B5EF4-FFF2-40B4-BE49-F238E27FC236}">
                <a16:creationId xmlns:a16="http://schemas.microsoft.com/office/drawing/2014/main" id="{136329E2-38F0-4934-3DD0-2902803F2747}"/>
              </a:ext>
            </a:extLst>
          </p:cNvPr>
          <p:cNvSpPr>
            <a:spLocks noGrp="1"/>
          </p:cNvSpPr>
          <p:nvPr>
            <p:ph sz="quarter" idx="16"/>
          </p:nvPr>
        </p:nvSpPr>
        <p:spPr>
          <a:xfrm>
            <a:off x="623888" y="3895251"/>
            <a:ext cx="345499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3">
            <a:extLst>
              <a:ext uri="{FF2B5EF4-FFF2-40B4-BE49-F238E27FC236}">
                <a16:creationId xmlns:a16="http://schemas.microsoft.com/office/drawing/2014/main" id="{4597B4B3-66D0-B9A7-E3A7-7CBA8E0540B6}"/>
              </a:ext>
            </a:extLst>
          </p:cNvPr>
          <p:cNvSpPr>
            <a:spLocks noGrp="1"/>
          </p:cNvSpPr>
          <p:nvPr>
            <p:ph sz="quarter" idx="17"/>
          </p:nvPr>
        </p:nvSpPr>
        <p:spPr>
          <a:xfrm>
            <a:off x="4366320"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13">
            <a:extLst>
              <a:ext uri="{FF2B5EF4-FFF2-40B4-BE49-F238E27FC236}">
                <a16:creationId xmlns:a16="http://schemas.microsoft.com/office/drawing/2014/main" id="{A886FB86-FAB8-8A39-B77A-5A4B6C4854AF}"/>
              </a:ext>
            </a:extLst>
          </p:cNvPr>
          <p:cNvSpPr>
            <a:spLocks noGrp="1"/>
          </p:cNvSpPr>
          <p:nvPr>
            <p:ph sz="quarter" idx="18"/>
          </p:nvPr>
        </p:nvSpPr>
        <p:spPr>
          <a:xfrm>
            <a:off x="8106768"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70285"/>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and figure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626312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626420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626263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7177088" y="1484313"/>
            <a:ext cx="4391025" cy="2196000"/>
          </a:xfrm>
          <a:prstGeom prst="roundRect">
            <a:avLst>
              <a:gd name="adj" fmla="val 8578"/>
            </a:avLst>
          </a:prstGeom>
          <a:solidFill>
            <a:schemeClr val="accent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7177088" y="3969304"/>
            <a:ext cx="4391025" cy="2196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a:lvl2pPr>
          </a:lstStyle>
          <a:p>
            <a:pPr lvl="0"/>
            <a:r>
              <a:rPr lang="en-US" dirty="0"/>
              <a:t>12345</a:t>
            </a:r>
          </a:p>
          <a:p>
            <a:pPr lvl="1"/>
            <a:r>
              <a:rPr lang="en-US" dirty="0"/>
              <a:t>Second level</a:t>
            </a:r>
          </a:p>
        </p:txBody>
      </p:sp>
      <p:sp>
        <p:nvSpPr>
          <p:cNvPr id="3" name="Subtitle 2">
            <a:extLst>
              <a:ext uri="{FF2B5EF4-FFF2-40B4-BE49-F238E27FC236}">
                <a16:creationId xmlns:a16="http://schemas.microsoft.com/office/drawing/2014/main" id="{395A14AB-2CD2-9AC7-9939-87D72BE20C33}"/>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08124824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guide id="3" orient="horz" pos="2319" userDrawn="1">
          <p15:clr>
            <a:srgbClr val="FBAE40"/>
          </p15:clr>
        </p15:guide>
        <p15:guide id="4" orient="horz" pos="25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 and figure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7" y="3356326"/>
            <a:ext cx="10944223" cy="2820636"/>
          </a:xfrm>
        </p:spPr>
        <p:txBody>
          <a:bodyPr lIns="0" tIns="0" rIns="0" bIns="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623887" y="1484313"/>
            <a:ext cx="10944225" cy="576535"/>
          </a:xfrm>
        </p:spPr>
        <p:txBody>
          <a:bodyPr lIns="0" tIns="0" rIns="0" bIns="0"/>
          <a:lstStyle>
            <a:lvl1pPr>
              <a:defRPr sz="1800" b="1"/>
            </a:lvl1pPr>
            <a:lvl2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 Title</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623889" y="2132857"/>
            <a:ext cx="3455888" cy="1080119"/>
          </a:xfrm>
          <a:prstGeom prst="roundRect">
            <a:avLst>
              <a:gd name="adj" fmla="val 8578"/>
            </a:avLst>
          </a:prstGeom>
          <a:solidFill>
            <a:schemeClr val="accent1"/>
          </a:solidFill>
        </p:spPr>
        <p:txBody>
          <a:bodyPr lIns="198000" tIns="198000" rIns="198000" bIns="198000" anchor="ctr"/>
          <a:lstStyle>
            <a:lvl1pPr algn="ctr">
              <a:spcBef>
                <a:spcPts val="0"/>
              </a:spcBef>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4367944" y="2132857"/>
            <a:ext cx="3456000" cy="1080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sz="1400"/>
            </a:lvl2pPr>
          </a:lstStyle>
          <a:p>
            <a:pPr lvl="0"/>
            <a:r>
              <a:rPr lang="en-US" dirty="0"/>
              <a:t>12345</a:t>
            </a:r>
          </a:p>
          <a:p>
            <a:pPr lvl="1"/>
            <a:r>
              <a:rPr lang="en-US" dirty="0"/>
              <a:t>Second level</a:t>
            </a:r>
          </a:p>
        </p:txBody>
      </p:sp>
      <p:sp>
        <p:nvSpPr>
          <p:cNvPr id="3" name="Content Placeholder 5">
            <a:extLst>
              <a:ext uri="{FF2B5EF4-FFF2-40B4-BE49-F238E27FC236}">
                <a16:creationId xmlns:a16="http://schemas.microsoft.com/office/drawing/2014/main" id="{142DCF3F-A868-E376-7EEE-562795F9410E}"/>
              </a:ext>
            </a:extLst>
          </p:cNvPr>
          <p:cNvSpPr>
            <a:spLocks noGrp="1"/>
          </p:cNvSpPr>
          <p:nvPr>
            <p:ph sz="quarter" idx="19" hasCustomPrompt="1"/>
          </p:nvPr>
        </p:nvSpPr>
        <p:spPr>
          <a:xfrm>
            <a:off x="8112111" y="2132857"/>
            <a:ext cx="3456000" cy="1080000"/>
          </a:xfrm>
          <a:prstGeom prst="roundRect">
            <a:avLst>
              <a:gd name="adj" fmla="val 8578"/>
            </a:avLst>
          </a:prstGeom>
          <a:solidFill>
            <a:schemeClr val="tx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4" name="Subtitle 2">
            <a:extLst>
              <a:ext uri="{FF2B5EF4-FFF2-40B4-BE49-F238E27FC236}">
                <a16:creationId xmlns:a16="http://schemas.microsoft.com/office/drawing/2014/main" id="{0A14C54F-F8CC-830D-92D0-CC4D3B87F214}"/>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4380206"/>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155949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5" name="Text Placeholder 19">
            <a:extLst>
              <a:ext uri="{FF2B5EF4-FFF2-40B4-BE49-F238E27FC236}">
                <a16:creationId xmlns:a16="http://schemas.microsoft.com/office/drawing/2014/main" id="{1CFE1F06-DEF5-6806-1D90-29E32F560649}"/>
              </a:ext>
            </a:extLst>
          </p:cNvPr>
          <p:cNvSpPr>
            <a:spLocks noGrp="1"/>
          </p:cNvSpPr>
          <p:nvPr>
            <p:ph type="body" sz="quarter" idx="17" hasCustomPrompt="1"/>
          </p:nvPr>
        </p:nvSpPr>
        <p:spPr>
          <a:xfrm>
            <a:off x="4031771"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7" name="Text Placeholder 19">
            <a:extLst>
              <a:ext uri="{FF2B5EF4-FFF2-40B4-BE49-F238E27FC236}">
                <a16:creationId xmlns:a16="http://schemas.microsoft.com/office/drawing/2014/main" id="{2E58EB67-0222-CB1D-1BEA-4FE28C5E9719}"/>
              </a:ext>
            </a:extLst>
          </p:cNvPr>
          <p:cNvSpPr>
            <a:spLocks noGrp="1"/>
          </p:cNvSpPr>
          <p:nvPr>
            <p:ph type="body" sz="quarter" idx="18" hasCustomPrompt="1"/>
          </p:nvPr>
        </p:nvSpPr>
        <p:spPr>
          <a:xfrm>
            <a:off x="650404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8" name="Text Placeholder 19">
            <a:extLst>
              <a:ext uri="{FF2B5EF4-FFF2-40B4-BE49-F238E27FC236}">
                <a16:creationId xmlns:a16="http://schemas.microsoft.com/office/drawing/2014/main" id="{4BD9EDBE-1711-6777-B623-0857911BD9EB}"/>
              </a:ext>
            </a:extLst>
          </p:cNvPr>
          <p:cNvSpPr>
            <a:spLocks noGrp="1"/>
          </p:cNvSpPr>
          <p:nvPr>
            <p:ph type="body" sz="quarter" idx="19" hasCustomPrompt="1"/>
          </p:nvPr>
        </p:nvSpPr>
        <p:spPr>
          <a:xfrm>
            <a:off x="8976320"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1558330" y="2025054"/>
            <a:ext cx="1657350" cy="1655763"/>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031770" y="2025054"/>
            <a:ext cx="1657350" cy="1655763"/>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6502880" y="2025054"/>
            <a:ext cx="1657350" cy="1655763"/>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8973990" y="2025054"/>
            <a:ext cx="1657350" cy="1655763"/>
          </a:xfrm>
          <a:prstGeom prst="ellipse">
            <a:avLst/>
          </a:prstGeom>
          <a:noFill/>
          <a:ln>
            <a:noFill/>
          </a:ln>
        </p:spPr>
        <p:txBody>
          <a:bodyPr/>
          <a:lstStyle>
            <a:lvl1pPr algn="ctr">
              <a:defRPr/>
            </a:lvl1pPr>
          </a:lstStyle>
          <a:p>
            <a:r>
              <a:rPr lang="en-US"/>
              <a:t>Click icon to add picture</a:t>
            </a:r>
          </a:p>
        </p:txBody>
      </p:sp>
      <p:sp>
        <p:nvSpPr>
          <p:cNvPr id="3" name="Subtitle 2">
            <a:extLst>
              <a:ext uri="{FF2B5EF4-FFF2-40B4-BE49-F238E27FC236}">
                <a16:creationId xmlns:a16="http://schemas.microsoft.com/office/drawing/2014/main" id="{2031AA02-48F8-3BBF-5C3F-BCD9AC28D111}"/>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12622451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2470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798239" y="1677445"/>
            <a:ext cx="1512000" cy="1512000"/>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527240" y="1677445"/>
            <a:ext cx="1512000" cy="1512000"/>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8256240" y="1677445"/>
            <a:ext cx="1512000" cy="1512000"/>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729655" y="3877924"/>
            <a:ext cx="1512000" cy="1512000"/>
          </a:xfrm>
          <a:prstGeom prst="ellipse">
            <a:avLst/>
          </a:prstGeom>
          <a:noFill/>
          <a:ln>
            <a:noFill/>
          </a:ln>
        </p:spPr>
        <p:txBody>
          <a:bodyPr/>
          <a:lstStyle>
            <a:lvl1pPr algn="ctr">
              <a:defRPr/>
            </a:lvl1pPr>
          </a:lstStyle>
          <a:p>
            <a:r>
              <a:rPr lang="en-US"/>
              <a:t>Click icon to add picture</a:t>
            </a:r>
          </a:p>
        </p:txBody>
      </p:sp>
      <p:sp>
        <p:nvSpPr>
          <p:cNvPr id="28" name="Picture Placeholder 21">
            <a:extLst>
              <a:ext uri="{FF2B5EF4-FFF2-40B4-BE49-F238E27FC236}">
                <a16:creationId xmlns:a16="http://schemas.microsoft.com/office/drawing/2014/main" id="{1E5AF9E2-0D6D-F26A-3471-CD731E38D1CB}"/>
              </a:ext>
            </a:extLst>
          </p:cNvPr>
          <p:cNvSpPr>
            <a:spLocks noGrp="1"/>
          </p:cNvSpPr>
          <p:nvPr>
            <p:ph type="pic" sz="quarter" idx="27"/>
          </p:nvPr>
        </p:nvSpPr>
        <p:spPr>
          <a:xfrm>
            <a:off x="4527240" y="3809986"/>
            <a:ext cx="1512000" cy="1512000"/>
          </a:xfrm>
          <a:prstGeom prst="ellipse">
            <a:avLst/>
          </a:prstGeom>
          <a:noFill/>
          <a:ln>
            <a:noFill/>
          </a:ln>
        </p:spPr>
        <p:txBody>
          <a:bodyPr/>
          <a:lstStyle>
            <a:lvl1pPr algn="ctr">
              <a:defRPr/>
            </a:lvl1pPr>
          </a:lstStyle>
          <a:p>
            <a:r>
              <a:rPr lang="en-US"/>
              <a:t>Click icon to add picture</a:t>
            </a:r>
          </a:p>
        </p:txBody>
      </p:sp>
      <p:sp>
        <p:nvSpPr>
          <p:cNvPr id="29" name="Picture Placeholder 21">
            <a:extLst>
              <a:ext uri="{FF2B5EF4-FFF2-40B4-BE49-F238E27FC236}">
                <a16:creationId xmlns:a16="http://schemas.microsoft.com/office/drawing/2014/main" id="{703787A4-53DF-DBD8-583A-FEBF9CF34CC3}"/>
              </a:ext>
            </a:extLst>
          </p:cNvPr>
          <p:cNvSpPr>
            <a:spLocks noGrp="1"/>
          </p:cNvSpPr>
          <p:nvPr>
            <p:ph type="pic" sz="quarter" idx="28"/>
          </p:nvPr>
        </p:nvSpPr>
        <p:spPr>
          <a:xfrm>
            <a:off x="8256240" y="3809986"/>
            <a:ext cx="1512000" cy="1512000"/>
          </a:xfrm>
          <a:prstGeom prst="ellipse">
            <a:avLst/>
          </a:prstGeom>
          <a:noFill/>
          <a:ln>
            <a:noFill/>
          </a:ln>
        </p:spPr>
        <p:txBody>
          <a:bodyPr/>
          <a:lstStyle>
            <a:lvl1pPr algn="ctr">
              <a:defRPr/>
            </a:lvl1pPr>
          </a:lstStyle>
          <a:p>
            <a:r>
              <a:rPr lang="en-US"/>
              <a:t>Click icon to add picture</a:t>
            </a:r>
          </a:p>
        </p:txBody>
      </p:sp>
      <p:sp>
        <p:nvSpPr>
          <p:cNvPr id="30" name="Text Placeholder 19">
            <a:extLst>
              <a:ext uri="{FF2B5EF4-FFF2-40B4-BE49-F238E27FC236}">
                <a16:creationId xmlns:a16="http://schemas.microsoft.com/office/drawing/2014/main" id="{1432747F-ED55-72C7-8B19-2B5904CC170F}"/>
              </a:ext>
            </a:extLst>
          </p:cNvPr>
          <p:cNvSpPr>
            <a:spLocks noGrp="1"/>
          </p:cNvSpPr>
          <p:nvPr>
            <p:ph type="body" sz="quarter" idx="29" hasCustomPrompt="1"/>
          </p:nvPr>
        </p:nvSpPr>
        <p:spPr>
          <a:xfrm>
            <a:off x="6199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1" name="Text Placeholder 19">
            <a:extLst>
              <a:ext uri="{FF2B5EF4-FFF2-40B4-BE49-F238E27FC236}">
                <a16:creationId xmlns:a16="http://schemas.microsoft.com/office/drawing/2014/main" id="{5A6E242F-644C-5437-46FF-50B9D5F4F9FB}"/>
              </a:ext>
            </a:extLst>
          </p:cNvPr>
          <p:cNvSpPr>
            <a:spLocks noGrp="1"/>
          </p:cNvSpPr>
          <p:nvPr>
            <p:ph type="body" sz="quarter" idx="30" hasCustomPrompt="1"/>
          </p:nvPr>
        </p:nvSpPr>
        <p:spPr>
          <a:xfrm>
            <a:off x="9928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2" name="Text Placeholder 19">
            <a:extLst>
              <a:ext uri="{FF2B5EF4-FFF2-40B4-BE49-F238E27FC236}">
                <a16:creationId xmlns:a16="http://schemas.microsoft.com/office/drawing/2014/main" id="{FA181B09-5CC4-E404-8355-5450A709B24F}"/>
              </a:ext>
            </a:extLst>
          </p:cNvPr>
          <p:cNvSpPr>
            <a:spLocks noGrp="1"/>
          </p:cNvSpPr>
          <p:nvPr>
            <p:ph type="body" sz="quarter" idx="31" hasCustomPrompt="1"/>
          </p:nvPr>
        </p:nvSpPr>
        <p:spPr>
          <a:xfrm>
            <a:off x="2470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3" name="Text Placeholder 19">
            <a:extLst>
              <a:ext uri="{FF2B5EF4-FFF2-40B4-BE49-F238E27FC236}">
                <a16:creationId xmlns:a16="http://schemas.microsoft.com/office/drawing/2014/main" id="{7B4BF2DF-F863-CC93-4058-036817A728E0}"/>
              </a:ext>
            </a:extLst>
          </p:cNvPr>
          <p:cNvSpPr>
            <a:spLocks noGrp="1"/>
          </p:cNvSpPr>
          <p:nvPr>
            <p:ph type="body" sz="quarter" idx="32" hasCustomPrompt="1"/>
          </p:nvPr>
        </p:nvSpPr>
        <p:spPr>
          <a:xfrm>
            <a:off x="6199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4" name="Text Placeholder 19">
            <a:extLst>
              <a:ext uri="{FF2B5EF4-FFF2-40B4-BE49-F238E27FC236}">
                <a16:creationId xmlns:a16="http://schemas.microsoft.com/office/drawing/2014/main" id="{863CED8A-96D8-2179-DC56-B1412D835E14}"/>
              </a:ext>
            </a:extLst>
          </p:cNvPr>
          <p:cNvSpPr>
            <a:spLocks noGrp="1"/>
          </p:cNvSpPr>
          <p:nvPr>
            <p:ph type="body" sz="quarter" idx="33" hasCustomPrompt="1"/>
          </p:nvPr>
        </p:nvSpPr>
        <p:spPr>
          <a:xfrm>
            <a:off x="9928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 name="Subtitle 2">
            <a:extLst>
              <a:ext uri="{FF2B5EF4-FFF2-40B4-BE49-F238E27FC236}">
                <a16:creationId xmlns:a16="http://schemas.microsoft.com/office/drawing/2014/main" id="{61E5A0A5-5433-1D95-EDCA-5C4881BE947A}"/>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184729968"/>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B2F0-FBE5-DBF8-F1A4-30C0D727901D}"/>
              </a:ext>
            </a:extLst>
          </p:cNvPr>
          <p:cNvSpPr>
            <a:spLocks noGrp="1"/>
          </p:cNvSpPr>
          <p:nvPr>
            <p:ph type="title"/>
          </p:nvPr>
        </p:nvSpPr>
        <p:spPr/>
        <p:txBody>
          <a:bodyPr/>
          <a:lstStyle/>
          <a:p>
            <a:r>
              <a:rPr lang="en-US"/>
              <a:t>Click to edit Master title style</a:t>
            </a:r>
            <a:endParaRPr lang="de-CH"/>
          </a:p>
        </p:txBody>
      </p:sp>
      <p:sp>
        <p:nvSpPr>
          <p:cNvPr id="6" name="Footer Placeholder 5">
            <a:extLst>
              <a:ext uri="{FF2B5EF4-FFF2-40B4-BE49-F238E27FC236}">
                <a16:creationId xmlns:a16="http://schemas.microsoft.com/office/drawing/2014/main" id="{164F35D5-5602-50CB-7E55-71FA69055FED}"/>
              </a:ext>
            </a:extLst>
          </p:cNvPr>
          <p:cNvSpPr>
            <a:spLocks noGrp="1"/>
          </p:cNvSpPr>
          <p:nvPr>
            <p:ph type="ftr" sz="quarter" idx="10"/>
          </p:nvPr>
        </p:nvSpPr>
        <p:spPr/>
        <p:txBody>
          <a:body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3089EA68-D3CF-6B57-06D4-E6AA0940CA55}"/>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5196C00-8E44-357D-3AD5-28C176918D68}"/>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2024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4C7D1F43-D829-B4CF-D0EB-B9C194034575}"/>
              </a:ext>
            </a:extLst>
          </p:cNvPr>
          <p:cNvSpPr>
            <a:spLocks noGrp="1"/>
          </p:cNvSpPr>
          <p:nvPr>
            <p:ph type="ctrTitle"/>
          </p:nvPr>
        </p:nvSpPr>
        <p:spPr>
          <a:xfrm>
            <a:off x="623887" y="476250"/>
            <a:ext cx="5424815"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DAD040B1-AC79-5677-ECF2-4E07643C05B7}"/>
              </a:ext>
            </a:extLst>
          </p:cNvPr>
          <p:cNvSpPr>
            <a:spLocks noGrp="1"/>
          </p:cNvSpPr>
          <p:nvPr>
            <p:ph type="subTitle" idx="1"/>
          </p:nvPr>
        </p:nvSpPr>
        <p:spPr>
          <a:xfrm>
            <a:off x="623887" y="3789040"/>
            <a:ext cx="5424815"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0" name="Text Placeholder 13">
            <a:extLst>
              <a:ext uri="{FF2B5EF4-FFF2-40B4-BE49-F238E27FC236}">
                <a16:creationId xmlns:a16="http://schemas.microsoft.com/office/drawing/2014/main" id="{6EEB8DEA-9D76-8F4E-1ADF-957CDC187C2A}"/>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5505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33623C-568C-2841-9708-44514DAAA402}"/>
              </a:ext>
            </a:extLst>
          </p:cNvPr>
          <p:cNvSpPr>
            <a:spLocks noGrp="1"/>
          </p:cNvSpPr>
          <p:nvPr>
            <p:ph type="ftr" sz="quarter" idx="10"/>
          </p:nvPr>
        </p:nvSpPr>
        <p:spPr/>
        <p:txBody>
          <a:body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3A7BAAD-5A74-EDB5-73B3-136AF4086F1B}"/>
              </a:ext>
            </a:extLst>
          </p:cNvPr>
          <p:cNvSpPr>
            <a:spLocks noGrp="1"/>
          </p:cNvSpPr>
          <p:nvPr>
            <p:ph type="sldNum" sz="quarter" idx="11"/>
          </p:nvPr>
        </p:nvSpPr>
        <p:spPr/>
        <p:txBody>
          <a:bodyPr/>
          <a:lstStyle/>
          <a:p>
            <a:fld id="{7C2DC9DC-5E8A-442A-B8BB-4433D0083E44}" type="slidenum">
              <a:rPr lang="de-CH" smtClean="0"/>
              <a:pPr/>
              <a:t>‹#›</a:t>
            </a:fld>
            <a:endParaRPr lang="de-CH" dirty="0"/>
          </a:p>
        </p:txBody>
      </p:sp>
    </p:spTree>
    <p:extLst>
      <p:ext uri="{BB962C8B-B14F-4D97-AF65-F5344CB8AC3E}">
        <p14:creationId xmlns:p14="http://schemas.microsoft.com/office/powerpoint/2010/main" val="1208835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imag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3479948-6F88-A0C7-2C5C-8E1F6CC5BF9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2290" y="5481638"/>
            <a:ext cx="922336" cy="890162"/>
          </a:xfrm>
          <a:prstGeom prst="rect">
            <a:avLst/>
          </a:prstGeom>
        </p:spPr>
      </p:pic>
      <p:sp>
        <p:nvSpPr>
          <p:cNvPr id="4" name="Picture Placeholder 3">
            <a:extLst>
              <a:ext uri="{FF2B5EF4-FFF2-40B4-BE49-F238E27FC236}">
                <a16:creationId xmlns:a16="http://schemas.microsoft.com/office/drawing/2014/main" id="{F7ACB593-0E32-2A36-2F48-FF5EB4A6B19A}"/>
              </a:ext>
            </a:extLst>
          </p:cNvPr>
          <p:cNvSpPr>
            <a:spLocks noGrp="1" noChangeAspect="1"/>
          </p:cNvSpPr>
          <p:nvPr>
            <p:ph type="pic" sz="quarter" idx="13"/>
          </p:nvPr>
        </p:nvSpPr>
        <p:spPr>
          <a:xfrm>
            <a:off x="0" y="0"/>
            <a:ext cx="12192000" cy="6858000"/>
          </a:xfrm>
        </p:spPr>
        <p:txBody>
          <a:bodyPr/>
          <a:lstStyle>
            <a:lvl1pPr algn="ctr">
              <a:defRPr/>
            </a:lvl1pPr>
          </a:lstStyle>
          <a:p>
            <a:r>
              <a:rPr lang="en-US"/>
              <a:t>Click icon to add picture</a:t>
            </a:r>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hasCustomPrompt="1"/>
          </p:nvPr>
        </p:nvSpPr>
        <p:spPr>
          <a:xfrm>
            <a:off x="623889" y="1052736"/>
            <a:ext cx="5112071" cy="3312368"/>
          </a:xfrm>
        </p:spPr>
        <p:txBody>
          <a:bodyPr anchor="t"/>
          <a:lstStyle>
            <a:lvl1pPr marL="0" indent="0" algn="l">
              <a:spcBef>
                <a:spcPts val="0"/>
              </a:spcBef>
              <a:buFont typeface="Arial" panose="020B0604020202020204" pitchFamily="34" charset="0"/>
              <a:buNone/>
              <a:defRPr sz="96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dirty="0"/>
              <a:t>Thank you </a:t>
            </a:r>
          </a:p>
          <a:p>
            <a:pPr lvl="0"/>
            <a:r>
              <a:rPr lang="en-US" dirty="0"/>
              <a:t>text</a:t>
            </a:r>
          </a:p>
          <a:p>
            <a:pPr lvl="1"/>
            <a:r>
              <a:rPr lang="en-US" dirty="0"/>
              <a:t>Second level</a:t>
            </a:r>
          </a:p>
          <a:p>
            <a:pPr lvl="2"/>
            <a:r>
              <a:rPr lang="en-US" dirty="0"/>
              <a:t>Position</a:t>
            </a:r>
          </a:p>
        </p:txBody>
      </p:sp>
      <p:sp>
        <p:nvSpPr>
          <p:cNvPr id="7" name="Text Placeholder 6">
            <a:extLst>
              <a:ext uri="{FF2B5EF4-FFF2-40B4-BE49-F238E27FC236}">
                <a16:creationId xmlns:a16="http://schemas.microsoft.com/office/drawing/2014/main" id="{015B00DC-415D-CB8A-D2FF-4EDE8612277F}"/>
              </a:ext>
            </a:extLst>
          </p:cNvPr>
          <p:cNvSpPr>
            <a:spLocks noGrp="1"/>
          </p:cNvSpPr>
          <p:nvPr>
            <p:ph type="body" sz="quarter" idx="14" hasCustomPrompt="1"/>
          </p:nvPr>
        </p:nvSpPr>
        <p:spPr>
          <a:xfrm>
            <a:off x="551384" y="6030816"/>
            <a:ext cx="1897634" cy="227584"/>
          </a:xfr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lvl1pPr marL="0" indent="0">
              <a:buFont typeface="Arial" panose="020B0604020202020204" pitchFamily="34" charset="0"/>
              <a:buNone/>
              <a:defRPr sz="100"/>
            </a:lvl1pPr>
            <a:lvl2pPr marL="0" indent="0">
              <a:buNone/>
              <a:defRPr sz="100"/>
            </a:lvl2pPr>
            <a:lvl3pPr marL="216000" indent="0">
              <a:buNone/>
              <a:defRPr sz="100"/>
            </a:lvl3pPr>
            <a:lvl4pPr marL="432000" indent="0">
              <a:buNone/>
              <a:defRPr sz="100"/>
            </a:lvl4pPr>
            <a:lvl5pPr marL="648000" indent="0">
              <a:buNone/>
              <a:defRPr sz="100"/>
            </a:lvl5pPr>
          </a:lstStyle>
          <a:p>
            <a:pPr lvl="0"/>
            <a:r>
              <a:rPr lang="en-US" dirty="0"/>
              <a:t> </a:t>
            </a:r>
            <a:endParaRPr lang="de-CH" dirty="0"/>
          </a:p>
        </p:txBody>
      </p:sp>
      <p:sp>
        <p:nvSpPr>
          <p:cNvPr id="14" name="Text Placeholder 13">
            <a:extLst>
              <a:ext uri="{FF2B5EF4-FFF2-40B4-BE49-F238E27FC236}">
                <a16:creationId xmlns:a16="http://schemas.microsoft.com/office/drawing/2014/main" id="{2EC2DAED-39C1-D15C-F6F1-2DE2A96504A3}"/>
              </a:ext>
            </a:extLst>
          </p:cNvPr>
          <p:cNvSpPr>
            <a:spLocks noGrp="1"/>
          </p:cNvSpPr>
          <p:nvPr>
            <p:ph type="body" sz="quarter" idx="15" hasCustomPrompt="1"/>
          </p:nvPr>
        </p:nvSpPr>
        <p:spPr>
          <a:xfrm>
            <a:off x="10683027" y="5481638"/>
            <a:ext cx="921600" cy="8892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endParaRPr lang="de-CH" dirty="0"/>
          </a:p>
        </p:txBody>
      </p:sp>
    </p:spTree>
    <p:extLst>
      <p:ext uri="{BB962C8B-B14F-4D97-AF65-F5344CB8AC3E}">
        <p14:creationId xmlns:p14="http://schemas.microsoft.com/office/powerpoint/2010/main" val="78792767"/>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327929-F322-4C66-AD62-CA936854A8E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227" y="2256945"/>
            <a:ext cx="2452530" cy="2366977"/>
          </a:xfrm>
          <a:prstGeom prst="rect">
            <a:avLst/>
          </a:prstGeom>
        </p:spPr>
      </p:pic>
    </p:spTree>
    <p:extLst>
      <p:ext uri="{BB962C8B-B14F-4D97-AF65-F5344CB8AC3E}">
        <p14:creationId xmlns:p14="http://schemas.microsoft.com/office/powerpoint/2010/main" val="921637252"/>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losing slide whit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AB9CEAC-66A0-0C70-4BCF-FFD89959940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923227" y="2256945"/>
            <a:ext cx="2452530" cy="2366976"/>
          </a:xfrm>
          <a:prstGeom prst="rect">
            <a:avLst/>
          </a:prstGeom>
        </p:spPr>
      </p:pic>
    </p:spTree>
    <p:extLst>
      <p:ext uri="{BB962C8B-B14F-4D97-AF65-F5344CB8AC3E}">
        <p14:creationId xmlns:p14="http://schemas.microsoft.com/office/powerpoint/2010/main" val="67898676"/>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maske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032104" y="0"/>
            <a:ext cx="5159896"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005304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23887" y="1484785"/>
            <a:ext cx="10944225" cy="4681065"/>
          </a:xfrm>
        </p:spPr>
        <p:txBody>
          <a:bodyPr numCol="2"/>
          <a:lstStyle>
            <a:lvl1pPr marL="457200" indent="-457200">
              <a:buFont typeface="+mj-lt"/>
              <a:buAutoNum type="arabicPeriod"/>
              <a:tabLst>
                <a:tab pos="717550" algn="l"/>
                <a:tab pos="5289550" algn="r"/>
              </a:tabLst>
              <a:defRPr sz="2400">
                <a:latin typeface="+mj-lt"/>
              </a:defRPr>
            </a:lvl1pPr>
            <a:lvl2pPr marL="450850" indent="0">
              <a:lnSpc>
                <a:spcPct val="120000"/>
              </a:lnSpc>
              <a:spcBef>
                <a:spcPts val="0"/>
              </a:spcBef>
              <a:buNone/>
              <a:tabLst>
                <a:tab pos="717550" algn="l"/>
                <a:tab pos="5289550" algn="r"/>
              </a:tabLst>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220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9 boxe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0" name="Text Placeholder 7">
            <a:extLst>
              <a:ext uri="{FF2B5EF4-FFF2-40B4-BE49-F238E27FC236}">
                <a16:creationId xmlns:a16="http://schemas.microsoft.com/office/drawing/2014/main" id="{8F421D12-22AC-5D40-9D80-470BE10651C3}"/>
              </a:ext>
            </a:extLst>
          </p:cNvPr>
          <p:cNvSpPr>
            <a:spLocks noGrp="1"/>
          </p:cNvSpPr>
          <p:nvPr>
            <p:ph type="body" sz="quarter" idx="15"/>
          </p:nvPr>
        </p:nvSpPr>
        <p:spPr>
          <a:xfrm>
            <a:off x="4341435"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2" name="Text Placeholder 7">
            <a:extLst>
              <a:ext uri="{FF2B5EF4-FFF2-40B4-BE49-F238E27FC236}">
                <a16:creationId xmlns:a16="http://schemas.microsoft.com/office/drawing/2014/main" id="{7ADEB5C7-CE03-924E-E939-37D78FB9BD5F}"/>
              </a:ext>
            </a:extLst>
          </p:cNvPr>
          <p:cNvSpPr>
            <a:spLocks noGrp="1"/>
          </p:cNvSpPr>
          <p:nvPr>
            <p:ph type="body" sz="quarter" idx="17"/>
          </p:nvPr>
        </p:nvSpPr>
        <p:spPr>
          <a:xfrm>
            <a:off x="8047808"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56240" y="1700808"/>
            <a:ext cx="720477" cy="574675"/>
          </a:xfrm>
        </p:spPr>
        <p:txBody>
          <a:bodyPr/>
          <a:lstStyle>
            <a:lvl1pPr>
              <a:defRPr sz="3600">
                <a:latin typeface="+mj-lt"/>
              </a:defRPr>
            </a:lvl1pPr>
          </a:lstStyle>
          <a:p>
            <a:pPr lvl="0"/>
            <a:r>
              <a:rPr lang="en-US" dirty="0"/>
              <a:t>00</a:t>
            </a:r>
          </a:p>
        </p:txBody>
      </p:sp>
      <p:sp>
        <p:nvSpPr>
          <p:cNvPr id="14" name="Text Placeholder 7">
            <a:extLst>
              <a:ext uri="{FF2B5EF4-FFF2-40B4-BE49-F238E27FC236}">
                <a16:creationId xmlns:a16="http://schemas.microsoft.com/office/drawing/2014/main" id="{A1B2242A-8138-DFE2-37F4-0EDEA6410BBB}"/>
              </a:ext>
            </a:extLst>
          </p:cNvPr>
          <p:cNvSpPr>
            <a:spLocks noGrp="1"/>
          </p:cNvSpPr>
          <p:nvPr>
            <p:ph type="body" sz="quarter" idx="19"/>
          </p:nvPr>
        </p:nvSpPr>
        <p:spPr>
          <a:xfrm>
            <a:off x="635062"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3329791"/>
            <a:ext cx="720477" cy="574675"/>
          </a:xfrm>
        </p:spPr>
        <p:txBody>
          <a:bodyPr/>
          <a:lstStyle>
            <a:lvl1pPr>
              <a:defRPr sz="3600">
                <a:latin typeface="+mj-lt"/>
              </a:defRPr>
            </a:lvl1pPr>
          </a:lstStyle>
          <a:p>
            <a:pPr lvl="0"/>
            <a:r>
              <a:rPr lang="en-US" dirty="0"/>
              <a:t>00</a:t>
            </a:r>
          </a:p>
        </p:txBody>
      </p:sp>
      <p:sp>
        <p:nvSpPr>
          <p:cNvPr id="16" name="Text Placeholder 7">
            <a:extLst>
              <a:ext uri="{FF2B5EF4-FFF2-40B4-BE49-F238E27FC236}">
                <a16:creationId xmlns:a16="http://schemas.microsoft.com/office/drawing/2014/main" id="{53B78F35-40D7-5856-8BA6-933E87360456}"/>
              </a:ext>
            </a:extLst>
          </p:cNvPr>
          <p:cNvSpPr>
            <a:spLocks noGrp="1"/>
          </p:cNvSpPr>
          <p:nvPr>
            <p:ph type="body" sz="quarter" idx="21"/>
          </p:nvPr>
        </p:nvSpPr>
        <p:spPr>
          <a:xfrm>
            <a:off x="4337886"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3329791"/>
            <a:ext cx="720477" cy="574675"/>
          </a:xfrm>
        </p:spPr>
        <p:txBody>
          <a:bodyPr/>
          <a:lstStyle>
            <a:lvl1pPr>
              <a:defRPr sz="3600">
                <a:latin typeface="+mj-lt"/>
              </a:defRPr>
            </a:lvl1pPr>
          </a:lstStyle>
          <a:p>
            <a:pPr lvl="0"/>
            <a:r>
              <a:rPr lang="en-US" dirty="0"/>
              <a:t>00</a:t>
            </a:r>
          </a:p>
        </p:txBody>
      </p:sp>
      <p:sp>
        <p:nvSpPr>
          <p:cNvPr id="18" name="Text Placeholder 7">
            <a:extLst>
              <a:ext uri="{FF2B5EF4-FFF2-40B4-BE49-F238E27FC236}">
                <a16:creationId xmlns:a16="http://schemas.microsoft.com/office/drawing/2014/main" id="{F2FBB81E-D744-85D9-5C73-F96E05C0C563}"/>
              </a:ext>
            </a:extLst>
          </p:cNvPr>
          <p:cNvSpPr>
            <a:spLocks noGrp="1"/>
          </p:cNvSpPr>
          <p:nvPr>
            <p:ph type="body" sz="quarter" idx="23"/>
          </p:nvPr>
        </p:nvSpPr>
        <p:spPr>
          <a:xfrm>
            <a:off x="8047808"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56240" y="3329791"/>
            <a:ext cx="720477" cy="574675"/>
          </a:xfrm>
        </p:spPr>
        <p:txBody>
          <a:bodyPr/>
          <a:lstStyle>
            <a:lvl1pPr>
              <a:defRPr sz="3600">
                <a:latin typeface="+mj-lt"/>
              </a:defRPr>
            </a:lvl1pPr>
          </a:lstStyle>
          <a:p>
            <a:pPr lvl="0"/>
            <a:r>
              <a:rPr lang="en-US" dirty="0"/>
              <a:t>00</a:t>
            </a:r>
          </a:p>
        </p:txBody>
      </p:sp>
      <p:sp>
        <p:nvSpPr>
          <p:cNvPr id="20" name="Text Placeholder 7">
            <a:extLst>
              <a:ext uri="{FF2B5EF4-FFF2-40B4-BE49-F238E27FC236}">
                <a16:creationId xmlns:a16="http://schemas.microsoft.com/office/drawing/2014/main" id="{2DC2A1B1-8D5B-4777-67A7-B67052510E29}"/>
              </a:ext>
            </a:extLst>
          </p:cNvPr>
          <p:cNvSpPr>
            <a:spLocks noGrp="1"/>
          </p:cNvSpPr>
          <p:nvPr>
            <p:ph type="body" sz="quarter" idx="25"/>
          </p:nvPr>
        </p:nvSpPr>
        <p:spPr>
          <a:xfrm>
            <a:off x="635062"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1" name="Text Placeholder 8">
            <a:extLst>
              <a:ext uri="{FF2B5EF4-FFF2-40B4-BE49-F238E27FC236}">
                <a16:creationId xmlns:a16="http://schemas.microsoft.com/office/drawing/2014/main" id="{EE9FB4FB-7C31-F64B-70B1-2B322DA23CB3}"/>
              </a:ext>
            </a:extLst>
          </p:cNvPr>
          <p:cNvSpPr>
            <a:spLocks noGrp="1"/>
          </p:cNvSpPr>
          <p:nvPr>
            <p:ph type="body" sz="quarter" idx="26" hasCustomPrompt="1"/>
          </p:nvPr>
        </p:nvSpPr>
        <p:spPr>
          <a:xfrm>
            <a:off x="839416" y="4958774"/>
            <a:ext cx="720477" cy="574675"/>
          </a:xfrm>
        </p:spPr>
        <p:txBody>
          <a:bodyPr/>
          <a:lstStyle>
            <a:lvl1pPr>
              <a:defRPr sz="3600">
                <a:latin typeface="+mj-lt"/>
              </a:defRPr>
            </a:lvl1pPr>
          </a:lstStyle>
          <a:p>
            <a:pPr lvl="0"/>
            <a:r>
              <a:rPr lang="en-US" dirty="0"/>
              <a:t>00</a:t>
            </a:r>
          </a:p>
        </p:txBody>
      </p:sp>
      <p:sp>
        <p:nvSpPr>
          <p:cNvPr id="22" name="Text Placeholder 7">
            <a:extLst>
              <a:ext uri="{FF2B5EF4-FFF2-40B4-BE49-F238E27FC236}">
                <a16:creationId xmlns:a16="http://schemas.microsoft.com/office/drawing/2014/main" id="{C4111074-8580-8F58-8C8B-B3072E6245A7}"/>
              </a:ext>
            </a:extLst>
          </p:cNvPr>
          <p:cNvSpPr>
            <a:spLocks noGrp="1"/>
          </p:cNvSpPr>
          <p:nvPr>
            <p:ph type="body" sz="quarter" idx="27"/>
          </p:nvPr>
        </p:nvSpPr>
        <p:spPr>
          <a:xfrm>
            <a:off x="4337886"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3" name="Text Placeholder 8">
            <a:extLst>
              <a:ext uri="{FF2B5EF4-FFF2-40B4-BE49-F238E27FC236}">
                <a16:creationId xmlns:a16="http://schemas.microsoft.com/office/drawing/2014/main" id="{89F51E89-E09E-8F8C-A0F0-1734ECC8273B}"/>
              </a:ext>
            </a:extLst>
          </p:cNvPr>
          <p:cNvSpPr>
            <a:spLocks noGrp="1"/>
          </p:cNvSpPr>
          <p:nvPr>
            <p:ph type="body" sz="quarter" idx="28" hasCustomPrompt="1"/>
          </p:nvPr>
        </p:nvSpPr>
        <p:spPr>
          <a:xfrm>
            <a:off x="4547580" y="4958774"/>
            <a:ext cx="720477" cy="574675"/>
          </a:xfrm>
        </p:spPr>
        <p:txBody>
          <a:bodyPr/>
          <a:lstStyle>
            <a:lvl1pPr>
              <a:defRPr sz="3600">
                <a:latin typeface="+mj-lt"/>
              </a:defRPr>
            </a:lvl1pPr>
          </a:lstStyle>
          <a:p>
            <a:pPr lvl="0"/>
            <a:r>
              <a:rPr lang="en-US" dirty="0"/>
              <a:t>00</a:t>
            </a:r>
          </a:p>
        </p:txBody>
      </p:sp>
      <p:sp>
        <p:nvSpPr>
          <p:cNvPr id="24" name="Text Placeholder 7">
            <a:extLst>
              <a:ext uri="{FF2B5EF4-FFF2-40B4-BE49-F238E27FC236}">
                <a16:creationId xmlns:a16="http://schemas.microsoft.com/office/drawing/2014/main" id="{03879B50-5C0B-1C62-DD5A-6CB56A89AFE7}"/>
              </a:ext>
            </a:extLst>
          </p:cNvPr>
          <p:cNvSpPr>
            <a:spLocks noGrp="1"/>
          </p:cNvSpPr>
          <p:nvPr>
            <p:ph type="body" sz="quarter" idx="29"/>
          </p:nvPr>
        </p:nvSpPr>
        <p:spPr>
          <a:xfrm>
            <a:off x="8047808"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5" name="Text Placeholder 8">
            <a:extLst>
              <a:ext uri="{FF2B5EF4-FFF2-40B4-BE49-F238E27FC236}">
                <a16:creationId xmlns:a16="http://schemas.microsoft.com/office/drawing/2014/main" id="{3E6484E4-7998-CB84-5D9D-84C435719EC8}"/>
              </a:ext>
            </a:extLst>
          </p:cNvPr>
          <p:cNvSpPr>
            <a:spLocks noGrp="1"/>
          </p:cNvSpPr>
          <p:nvPr>
            <p:ph type="body" sz="quarter" idx="30" hasCustomPrompt="1"/>
          </p:nvPr>
        </p:nvSpPr>
        <p:spPr>
          <a:xfrm>
            <a:off x="8256240" y="4958774"/>
            <a:ext cx="720477" cy="574675"/>
          </a:xfrm>
        </p:spPr>
        <p:txBody>
          <a:bodyPr/>
          <a:lstStyle>
            <a:lvl1pPr>
              <a:defRPr sz="3600">
                <a:latin typeface="+mj-lt"/>
              </a:defRPr>
            </a:lvl1pPr>
          </a:lstStyle>
          <a:p>
            <a:pPr lvl="0"/>
            <a:r>
              <a:rPr lang="en-US" dirty="0"/>
              <a:t>00</a:t>
            </a:r>
          </a:p>
        </p:txBody>
      </p:sp>
      <p:sp>
        <p:nvSpPr>
          <p:cNvPr id="4" name="Subtitle 2">
            <a:extLst>
              <a:ext uri="{FF2B5EF4-FFF2-40B4-BE49-F238E27FC236}">
                <a16:creationId xmlns:a16="http://schemas.microsoft.com/office/drawing/2014/main" id="{A249555D-2C6A-3925-398F-DA5974A58B44}"/>
              </a:ext>
            </a:extLst>
          </p:cNvPr>
          <p:cNvSpPr>
            <a:spLocks noGrp="1"/>
          </p:cNvSpPr>
          <p:nvPr>
            <p:ph type="subTitle" idx="31"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2892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6 boxes">
    <p:bg>
      <p:bgPr>
        <a:solidFill>
          <a:schemeClr val="bg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7" name="Text Placeholder 7">
            <a:extLst>
              <a:ext uri="{FF2B5EF4-FFF2-40B4-BE49-F238E27FC236}">
                <a16:creationId xmlns:a16="http://schemas.microsoft.com/office/drawing/2014/main" id="{4BEEC188-FE81-17E0-B5C2-3CE0C4333E50}"/>
              </a:ext>
            </a:extLst>
          </p:cNvPr>
          <p:cNvSpPr>
            <a:spLocks noGrp="1"/>
          </p:cNvSpPr>
          <p:nvPr>
            <p:ph type="body" sz="quarter" idx="25"/>
          </p:nvPr>
        </p:nvSpPr>
        <p:spPr>
          <a:xfrm>
            <a:off x="4343235"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7" name="Text Placeholder 7">
            <a:extLst>
              <a:ext uri="{FF2B5EF4-FFF2-40B4-BE49-F238E27FC236}">
                <a16:creationId xmlns:a16="http://schemas.microsoft.com/office/drawing/2014/main" id="{2399A8EC-9BB7-C944-4AD5-54B8ACBBCB60}"/>
              </a:ext>
            </a:extLst>
          </p:cNvPr>
          <p:cNvSpPr>
            <a:spLocks noGrp="1"/>
          </p:cNvSpPr>
          <p:nvPr>
            <p:ph type="body" sz="quarter" idx="26"/>
          </p:nvPr>
        </p:nvSpPr>
        <p:spPr>
          <a:xfrm>
            <a:off x="8051408"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8" name="Text Placeholder 7">
            <a:extLst>
              <a:ext uri="{FF2B5EF4-FFF2-40B4-BE49-F238E27FC236}">
                <a16:creationId xmlns:a16="http://schemas.microsoft.com/office/drawing/2014/main" id="{CC8575E2-4F47-F82B-D718-2B7C98E5AA35}"/>
              </a:ext>
            </a:extLst>
          </p:cNvPr>
          <p:cNvSpPr>
            <a:spLocks noGrp="1"/>
          </p:cNvSpPr>
          <p:nvPr>
            <p:ph type="body" sz="quarter" idx="27"/>
          </p:nvPr>
        </p:nvSpPr>
        <p:spPr>
          <a:xfrm>
            <a:off x="635062"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9" name="Text Placeholder 7">
            <a:extLst>
              <a:ext uri="{FF2B5EF4-FFF2-40B4-BE49-F238E27FC236}">
                <a16:creationId xmlns:a16="http://schemas.microsoft.com/office/drawing/2014/main" id="{5B8105AA-3584-9C94-6D76-70B952C7D49F}"/>
              </a:ext>
            </a:extLst>
          </p:cNvPr>
          <p:cNvSpPr>
            <a:spLocks noGrp="1"/>
          </p:cNvSpPr>
          <p:nvPr>
            <p:ph type="body" sz="quarter" idx="28"/>
          </p:nvPr>
        </p:nvSpPr>
        <p:spPr>
          <a:xfrm>
            <a:off x="4343235"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30" name="Text Placeholder 7">
            <a:extLst>
              <a:ext uri="{FF2B5EF4-FFF2-40B4-BE49-F238E27FC236}">
                <a16:creationId xmlns:a16="http://schemas.microsoft.com/office/drawing/2014/main" id="{0907D83F-D7A5-F3F4-5BEC-1EB05CF20116}"/>
              </a:ext>
            </a:extLst>
          </p:cNvPr>
          <p:cNvSpPr>
            <a:spLocks noGrp="1"/>
          </p:cNvSpPr>
          <p:nvPr>
            <p:ph type="body" sz="quarter" idx="29"/>
          </p:nvPr>
        </p:nvSpPr>
        <p:spPr>
          <a:xfrm>
            <a:off x="8051408"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66937" y="1700808"/>
            <a:ext cx="720477" cy="574675"/>
          </a:xfrm>
        </p:spPr>
        <p:txBody>
          <a:bodyPr/>
          <a:lstStyle>
            <a:lvl1pPr>
              <a:defRPr sz="3600">
                <a:latin typeface="+mj-lt"/>
              </a:defRPr>
            </a:lvl1pPr>
          </a:lstStyle>
          <a:p>
            <a:pPr lvl="0"/>
            <a:r>
              <a:rPr lang="en-US" dirty="0"/>
              <a:t>00</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4137025"/>
            <a:ext cx="720477" cy="574675"/>
          </a:xfrm>
        </p:spPr>
        <p:txBody>
          <a:bodyPr/>
          <a:lstStyle>
            <a:lvl1pPr>
              <a:defRPr sz="3600">
                <a:latin typeface="+mj-lt"/>
              </a:defRPr>
            </a:lvl1pPr>
          </a:lstStyle>
          <a:p>
            <a:pPr lvl="0"/>
            <a:r>
              <a:rPr lang="en-US" dirty="0"/>
              <a:t>00</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4137025"/>
            <a:ext cx="720477" cy="574675"/>
          </a:xfrm>
        </p:spPr>
        <p:txBody>
          <a:bodyPr/>
          <a:lstStyle>
            <a:lvl1pPr>
              <a:defRPr sz="3600">
                <a:latin typeface="+mj-lt"/>
              </a:defRPr>
            </a:lvl1pPr>
          </a:lstStyle>
          <a:p>
            <a:pPr lvl="0"/>
            <a:r>
              <a:rPr lang="en-US" dirty="0"/>
              <a:t>00</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66937" y="4137025"/>
            <a:ext cx="720477" cy="574675"/>
          </a:xfrm>
        </p:spPr>
        <p:txBody>
          <a:bodyPr/>
          <a:lstStyle>
            <a:lvl1pPr>
              <a:defRPr sz="3600">
                <a:latin typeface="+mj-lt"/>
              </a:defRPr>
            </a:lvl1pPr>
          </a:lstStyle>
          <a:p>
            <a:pPr lvl="0"/>
            <a:r>
              <a:rPr lang="en-US" dirty="0"/>
              <a:t>00</a:t>
            </a:r>
          </a:p>
        </p:txBody>
      </p:sp>
      <p:sp>
        <p:nvSpPr>
          <p:cNvPr id="32" name="Picture Placeholder 31">
            <a:extLst>
              <a:ext uri="{FF2B5EF4-FFF2-40B4-BE49-F238E27FC236}">
                <a16:creationId xmlns:a16="http://schemas.microsoft.com/office/drawing/2014/main" id="{F4326BAA-A1AC-AA84-C410-8B2785E5545A}"/>
              </a:ext>
            </a:extLst>
          </p:cNvPr>
          <p:cNvSpPr>
            <a:spLocks noGrp="1"/>
          </p:cNvSpPr>
          <p:nvPr>
            <p:ph type="pic" sz="quarter" idx="30"/>
          </p:nvPr>
        </p:nvSpPr>
        <p:spPr>
          <a:xfrm>
            <a:off x="2711624" y="2349500"/>
            <a:ext cx="1152525" cy="1150938"/>
          </a:xfrm>
          <a:noFill/>
          <a:ln>
            <a:noFill/>
          </a:ln>
        </p:spPr>
        <p:txBody>
          <a:bodyPr/>
          <a:lstStyle>
            <a:lvl1pPr algn="ctr">
              <a:defRPr/>
            </a:lvl1pPr>
          </a:lstStyle>
          <a:p>
            <a:r>
              <a:rPr lang="en-US"/>
              <a:t>Click icon to add picture</a:t>
            </a:r>
          </a:p>
        </p:txBody>
      </p:sp>
      <p:sp>
        <p:nvSpPr>
          <p:cNvPr id="33" name="Picture Placeholder 31">
            <a:extLst>
              <a:ext uri="{FF2B5EF4-FFF2-40B4-BE49-F238E27FC236}">
                <a16:creationId xmlns:a16="http://schemas.microsoft.com/office/drawing/2014/main" id="{AFB80A4E-2CDA-9E9B-2DC6-62C8288074CC}"/>
              </a:ext>
            </a:extLst>
          </p:cNvPr>
          <p:cNvSpPr>
            <a:spLocks noGrp="1"/>
          </p:cNvSpPr>
          <p:nvPr>
            <p:ph type="pic" sz="quarter" idx="31"/>
          </p:nvPr>
        </p:nvSpPr>
        <p:spPr>
          <a:xfrm>
            <a:off x="6460419" y="2349500"/>
            <a:ext cx="1152525" cy="1150938"/>
          </a:xfrm>
          <a:noFill/>
          <a:ln>
            <a:noFill/>
          </a:ln>
        </p:spPr>
        <p:txBody>
          <a:bodyPr/>
          <a:lstStyle>
            <a:lvl1pPr algn="ctr">
              <a:defRPr/>
            </a:lvl1pPr>
          </a:lstStyle>
          <a:p>
            <a:r>
              <a:rPr lang="en-US"/>
              <a:t>Click icon to add picture</a:t>
            </a:r>
          </a:p>
        </p:txBody>
      </p:sp>
      <p:sp>
        <p:nvSpPr>
          <p:cNvPr id="34" name="Picture Placeholder 31">
            <a:extLst>
              <a:ext uri="{FF2B5EF4-FFF2-40B4-BE49-F238E27FC236}">
                <a16:creationId xmlns:a16="http://schemas.microsoft.com/office/drawing/2014/main" id="{DB22C0A9-BE51-7619-4A51-0A80998D8474}"/>
              </a:ext>
            </a:extLst>
          </p:cNvPr>
          <p:cNvSpPr>
            <a:spLocks noGrp="1"/>
          </p:cNvSpPr>
          <p:nvPr>
            <p:ph type="pic" sz="quarter" idx="32"/>
          </p:nvPr>
        </p:nvSpPr>
        <p:spPr>
          <a:xfrm>
            <a:off x="10211153" y="2349500"/>
            <a:ext cx="1152525" cy="1150938"/>
          </a:xfrm>
          <a:noFill/>
          <a:ln>
            <a:noFill/>
          </a:ln>
        </p:spPr>
        <p:txBody>
          <a:bodyPr/>
          <a:lstStyle>
            <a:lvl1pPr algn="ctr">
              <a:defRPr/>
            </a:lvl1pPr>
          </a:lstStyle>
          <a:p>
            <a:r>
              <a:rPr lang="en-US"/>
              <a:t>Click icon to add picture</a:t>
            </a:r>
          </a:p>
        </p:txBody>
      </p:sp>
      <p:sp>
        <p:nvSpPr>
          <p:cNvPr id="35" name="Picture Placeholder 31">
            <a:extLst>
              <a:ext uri="{FF2B5EF4-FFF2-40B4-BE49-F238E27FC236}">
                <a16:creationId xmlns:a16="http://schemas.microsoft.com/office/drawing/2014/main" id="{0B3ED343-1F1D-7CE2-C5B2-24A615F69A64}"/>
              </a:ext>
            </a:extLst>
          </p:cNvPr>
          <p:cNvSpPr>
            <a:spLocks noGrp="1"/>
          </p:cNvSpPr>
          <p:nvPr>
            <p:ph type="pic" sz="quarter" idx="33"/>
          </p:nvPr>
        </p:nvSpPr>
        <p:spPr>
          <a:xfrm>
            <a:off x="2711624" y="4785692"/>
            <a:ext cx="1152525" cy="1150938"/>
          </a:xfrm>
          <a:noFill/>
          <a:ln>
            <a:noFill/>
          </a:ln>
        </p:spPr>
        <p:txBody>
          <a:bodyPr/>
          <a:lstStyle>
            <a:lvl1pPr algn="ctr">
              <a:defRPr/>
            </a:lvl1pPr>
          </a:lstStyle>
          <a:p>
            <a:r>
              <a:rPr lang="en-US"/>
              <a:t>Click icon to add picture</a:t>
            </a:r>
          </a:p>
        </p:txBody>
      </p:sp>
      <p:sp>
        <p:nvSpPr>
          <p:cNvPr id="36" name="Picture Placeholder 31">
            <a:extLst>
              <a:ext uri="{FF2B5EF4-FFF2-40B4-BE49-F238E27FC236}">
                <a16:creationId xmlns:a16="http://schemas.microsoft.com/office/drawing/2014/main" id="{19E5EE06-D8B1-7927-9390-652115D06629}"/>
              </a:ext>
            </a:extLst>
          </p:cNvPr>
          <p:cNvSpPr>
            <a:spLocks noGrp="1"/>
          </p:cNvSpPr>
          <p:nvPr>
            <p:ph type="pic" sz="quarter" idx="34"/>
          </p:nvPr>
        </p:nvSpPr>
        <p:spPr>
          <a:xfrm>
            <a:off x="6460419" y="4785692"/>
            <a:ext cx="1152525" cy="1150938"/>
          </a:xfrm>
          <a:noFill/>
          <a:ln>
            <a:noFill/>
          </a:ln>
        </p:spPr>
        <p:txBody>
          <a:bodyPr/>
          <a:lstStyle>
            <a:lvl1pPr algn="ctr">
              <a:defRPr/>
            </a:lvl1pPr>
          </a:lstStyle>
          <a:p>
            <a:r>
              <a:rPr lang="en-US"/>
              <a:t>Click icon to add picture</a:t>
            </a:r>
          </a:p>
        </p:txBody>
      </p:sp>
      <p:sp>
        <p:nvSpPr>
          <p:cNvPr id="37" name="Picture Placeholder 31">
            <a:extLst>
              <a:ext uri="{FF2B5EF4-FFF2-40B4-BE49-F238E27FC236}">
                <a16:creationId xmlns:a16="http://schemas.microsoft.com/office/drawing/2014/main" id="{EB659D7F-DF45-BB68-0B41-1E7445B7FDA7}"/>
              </a:ext>
            </a:extLst>
          </p:cNvPr>
          <p:cNvSpPr>
            <a:spLocks noGrp="1"/>
          </p:cNvSpPr>
          <p:nvPr>
            <p:ph type="pic" sz="quarter" idx="35"/>
          </p:nvPr>
        </p:nvSpPr>
        <p:spPr>
          <a:xfrm>
            <a:off x="10211153" y="4785692"/>
            <a:ext cx="1152525" cy="1150938"/>
          </a:xfrm>
          <a:noFill/>
          <a:ln>
            <a:noFill/>
          </a:ln>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7E27DDF5-92F9-373B-5589-D13237E8753D}"/>
              </a:ext>
            </a:extLst>
          </p:cNvPr>
          <p:cNvSpPr>
            <a:spLocks noGrp="1"/>
          </p:cNvSpPr>
          <p:nvPr>
            <p:ph type="subTitle" idx="36"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62763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a:ln>
            <a:noFill/>
          </a:ln>
        </p:spPr>
        <p:txBody>
          <a:bodyPr/>
          <a:lstStyle>
            <a:lvl1pPr algn="ctr">
              <a:defRPr>
                <a:solidFill>
                  <a:schemeClr val="bg1"/>
                </a:solidFill>
              </a:defRPr>
            </a:lvl1pPr>
          </a:lstStyle>
          <a:p>
            <a:r>
              <a:rPr lang="en-US"/>
              <a:t>Click icon to add picture</a:t>
            </a:r>
            <a:endParaRPr lang="en-US"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3392" y="6234336"/>
            <a:ext cx="576064" cy="374068"/>
          </a:xfrm>
          <a:prstGeom prst="rect">
            <a:avLst/>
          </a:prstGeom>
        </p:spPr>
      </p:pic>
    </p:spTree>
    <p:extLst>
      <p:ext uri="{BB962C8B-B14F-4D97-AF65-F5344CB8AC3E}">
        <p14:creationId xmlns:p14="http://schemas.microsoft.com/office/powerpoint/2010/main" val="415110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E41B-DE44-9893-3B94-B193BE276D94}"/>
              </a:ext>
            </a:extLst>
          </p:cNvPr>
          <p:cNvSpPr>
            <a:spLocks noGrp="1"/>
          </p:cNvSpPr>
          <p:nvPr>
            <p:ph type="title"/>
          </p:nvPr>
        </p:nvSpPr>
        <p:spPr>
          <a:xfrm>
            <a:off x="623888" y="476672"/>
            <a:ext cx="10944224" cy="792088"/>
          </a:xfrm>
          <a:prstGeom prst="rect">
            <a:avLst/>
          </a:prstGeom>
        </p:spPr>
        <p:txBody>
          <a:bodyPr vert="horz" lIns="0" tIns="0" rIns="0" bIns="0" rtlCol="0" anchor="t">
            <a:noAutofit/>
          </a:bodyPr>
          <a:lstStyle/>
          <a:p>
            <a:r>
              <a:rPr lang="en-US" dirty="0"/>
              <a:t>Title Click to edit Master title style</a:t>
            </a:r>
            <a:endParaRPr lang="de-CH" dirty="0"/>
          </a:p>
        </p:txBody>
      </p:sp>
      <p:sp>
        <p:nvSpPr>
          <p:cNvPr id="3" name="Text Placeholder 2">
            <a:extLst>
              <a:ext uri="{FF2B5EF4-FFF2-40B4-BE49-F238E27FC236}">
                <a16:creationId xmlns:a16="http://schemas.microsoft.com/office/drawing/2014/main" id="{07A25EF9-FDFC-8F2F-27BC-A85C872CD171}"/>
              </a:ext>
            </a:extLst>
          </p:cNvPr>
          <p:cNvSpPr>
            <a:spLocks noGrp="1"/>
          </p:cNvSpPr>
          <p:nvPr>
            <p:ph type="body" idx="1"/>
          </p:nvPr>
        </p:nvSpPr>
        <p:spPr>
          <a:xfrm>
            <a:off x="623887" y="1484785"/>
            <a:ext cx="10944225" cy="4464495"/>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5" name="Footer Placeholder 4">
            <a:extLst>
              <a:ext uri="{FF2B5EF4-FFF2-40B4-BE49-F238E27FC236}">
                <a16:creationId xmlns:a16="http://schemas.microsoft.com/office/drawing/2014/main" id="{5BC009AD-9B3F-6745-75F1-26473F7DA95F}"/>
              </a:ext>
            </a:extLst>
          </p:cNvPr>
          <p:cNvSpPr>
            <a:spLocks noGrp="1"/>
          </p:cNvSpPr>
          <p:nvPr>
            <p:ph type="ftr" sz="quarter" idx="3"/>
          </p:nvPr>
        </p:nvSpPr>
        <p:spPr>
          <a:xfrm>
            <a:off x="1487488" y="6417352"/>
            <a:ext cx="9731424" cy="180000"/>
          </a:xfrm>
          <a:prstGeom prst="rect">
            <a:avLst/>
          </a:prstGeom>
        </p:spPr>
        <p:txBody>
          <a:bodyPr vert="horz" lIns="0" tIns="0" rIns="0" bIns="0" rtlCol="0" anchor="ctr">
            <a:noAutofit/>
          </a:bodyPr>
          <a:lstStyle>
            <a:lvl1pPr algn="r">
              <a:defRPr sz="900">
                <a:solidFill>
                  <a:schemeClr val="tx1"/>
                </a:solidFill>
                <a:latin typeface="+mj-lt"/>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56725A4E-2208-4F9F-8EE7-7251FB984257}"/>
              </a:ext>
            </a:extLst>
          </p:cNvPr>
          <p:cNvSpPr>
            <a:spLocks noGrp="1"/>
          </p:cNvSpPr>
          <p:nvPr>
            <p:ph type="sldNum" sz="quarter" idx="4"/>
          </p:nvPr>
        </p:nvSpPr>
        <p:spPr>
          <a:xfrm>
            <a:off x="11280576" y="6417352"/>
            <a:ext cx="288032" cy="180000"/>
          </a:xfrm>
          <a:prstGeom prst="rect">
            <a:avLst/>
          </a:prstGeom>
        </p:spPr>
        <p:txBody>
          <a:bodyPr vert="horz" lIns="0" tIns="0" rIns="0" bIns="0" rtlCol="0" anchor="ctr">
            <a:noAutofit/>
          </a:bodyPr>
          <a:lstStyle>
            <a:lvl1pPr algn="r">
              <a:defRPr sz="900">
                <a:solidFill>
                  <a:schemeClr val="tx1"/>
                </a:solidFill>
                <a:latin typeface="+mj-lt"/>
              </a:defRPr>
            </a:lvl1pPr>
          </a:lstStyle>
          <a:p>
            <a:fld id="{7C2DC9DC-5E8A-442A-B8BB-4433D0083E44}" type="slidenum">
              <a:rPr lang="de-CH" smtClean="0"/>
              <a:pPr/>
              <a:t>‹#›</a:t>
            </a:fld>
            <a:endParaRPr lang="de-CH" dirty="0"/>
          </a:p>
        </p:txBody>
      </p:sp>
      <p:pic>
        <p:nvPicPr>
          <p:cNvPr id="9" name="Graphic 8">
            <a:extLst>
              <a:ext uri="{FF2B5EF4-FFF2-40B4-BE49-F238E27FC236}">
                <a16:creationId xmlns:a16="http://schemas.microsoft.com/office/drawing/2014/main" id="{3D80C08D-0919-C5C8-1603-A77FC16DB85C}"/>
              </a:ext>
            </a:extLst>
          </p:cNvPr>
          <p:cNvPicPr>
            <a:picLocks noChangeAspect="1"/>
          </p:cNvPicPr>
          <p:nvPr userDrawn="1"/>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623392" y="6381328"/>
            <a:ext cx="349696" cy="227075"/>
          </a:xfrm>
          <a:prstGeom prst="rect">
            <a:avLst/>
          </a:prstGeom>
        </p:spPr>
      </p:pic>
    </p:spTree>
    <p:extLst>
      <p:ext uri="{BB962C8B-B14F-4D97-AF65-F5344CB8AC3E}">
        <p14:creationId xmlns:p14="http://schemas.microsoft.com/office/powerpoint/2010/main" val="82671007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97" r:id="rId4"/>
    <p:sldLayoutId id="2147483691" r:id="rId5"/>
    <p:sldLayoutId id="2147483661" r:id="rId6"/>
    <p:sldLayoutId id="2147483688" r:id="rId7"/>
    <p:sldLayoutId id="2147483689" r:id="rId8"/>
    <p:sldLayoutId id="2147483699" r:id="rId9"/>
    <p:sldLayoutId id="2147483651" r:id="rId10"/>
    <p:sldLayoutId id="2147483663" r:id="rId11"/>
    <p:sldLayoutId id="2147483700" r:id="rId12"/>
    <p:sldLayoutId id="2147483701" r:id="rId13"/>
    <p:sldLayoutId id="2147483698" r:id="rId14"/>
    <p:sldLayoutId id="2147483665" r:id="rId15"/>
    <p:sldLayoutId id="2147483650" r:id="rId16"/>
    <p:sldLayoutId id="2147483666" r:id="rId17"/>
    <p:sldLayoutId id="2147483652"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95" r:id="rId31"/>
    <p:sldLayoutId id="2147483679" r:id="rId32"/>
    <p:sldLayoutId id="2147483692" r:id="rId33"/>
    <p:sldLayoutId id="2147483693" r:id="rId34"/>
    <p:sldLayoutId id="2147483680" r:id="rId35"/>
    <p:sldLayoutId id="2147483690" r:id="rId36"/>
    <p:sldLayoutId id="2147483681" r:id="rId37"/>
    <p:sldLayoutId id="2147483682" r:id="rId38"/>
    <p:sldLayoutId id="2147483654" r:id="rId39"/>
    <p:sldLayoutId id="2147483655" r:id="rId40"/>
    <p:sldLayoutId id="2147483696" r:id="rId41"/>
    <p:sldLayoutId id="2147483685" r:id="rId42"/>
    <p:sldLayoutId id="2147483686" r:id="rId43"/>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216000" indent="-216000" algn="l" defTabSz="914400" rtl="0" eaLnBrk="1" latinLnBrk="0" hangingPunct="1">
        <a:lnSpc>
          <a:spcPct val="90000"/>
        </a:lnSpc>
        <a:spcBef>
          <a:spcPts val="1200"/>
        </a:spcBef>
        <a:buFont typeface="Arial" panose="020B0604020202020204" pitchFamily="34" charset="0"/>
        <a:buChar char="•"/>
        <a:tabLst/>
        <a:defRPr sz="1800" kern="1200">
          <a:solidFill>
            <a:schemeClr val="tx1"/>
          </a:solidFill>
          <a:latin typeface="+mn-lt"/>
          <a:ea typeface="+mn-ea"/>
          <a:cs typeface="+mn-cs"/>
        </a:defRPr>
      </a:lvl2pPr>
      <a:lvl3pPr marL="432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3pPr>
      <a:lvl4pPr marL="64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4pPr>
      <a:lvl5pPr marL="86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5pPr>
      <a:lvl6pPr marL="100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6pPr>
      <a:lvl7pPr marL="122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7pPr>
      <a:lvl8pPr marL="1440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8pPr>
      <a:lvl9pPr marL="1656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93" userDrawn="1">
          <p15:clr>
            <a:srgbClr val="F26B43"/>
          </p15:clr>
        </p15:guide>
        <p15:guide id="3" pos="7287" userDrawn="1">
          <p15:clr>
            <a:srgbClr val="F26B43"/>
          </p15:clr>
        </p15:guide>
        <p15:guide id="4" orient="horz" pos="935" userDrawn="1">
          <p15:clr>
            <a:srgbClr val="F26B43"/>
          </p15:clr>
        </p15:guide>
        <p15:guide id="5"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microsoft.com/office/2018/10/relationships/comments" Target="../comments/modernComment_135_3035F87D.xml"/><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crossing suspension bridge">
            <a:extLst>
              <a:ext uri="{FF2B5EF4-FFF2-40B4-BE49-F238E27FC236}">
                <a16:creationId xmlns:a16="http://schemas.microsoft.com/office/drawing/2014/main" id="{331815A3-75E6-423C-C158-19C245783C6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3" name="Title 2">
            <a:extLst>
              <a:ext uri="{FF2B5EF4-FFF2-40B4-BE49-F238E27FC236}">
                <a16:creationId xmlns:a16="http://schemas.microsoft.com/office/drawing/2014/main" id="{B98511D2-68B2-2226-4239-FB9958C58899}"/>
              </a:ext>
            </a:extLst>
          </p:cNvPr>
          <p:cNvSpPr>
            <a:spLocks noGrp="1"/>
          </p:cNvSpPr>
          <p:nvPr>
            <p:ph type="ctrTitle"/>
          </p:nvPr>
        </p:nvSpPr>
        <p:spPr/>
        <p:txBody>
          <a:bodyPr/>
          <a:lstStyle/>
          <a:p>
            <a:r>
              <a:rPr lang="en-US" dirty="0"/>
              <a:t>Career Paths at SIG</a:t>
            </a:r>
          </a:p>
        </p:txBody>
      </p:sp>
      <p:sp>
        <p:nvSpPr>
          <p:cNvPr id="10" name="Text Placeholder 9">
            <a:extLst>
              <a:ext uri="{FF2B5EF4-FFF2-40B4-BE49-F238E27FC236}">
                <a16:creationId xmlns:a16="http://schemas.microsoft.com/office/drawing/2014/main" id="{BC90508C-86FF-B835-E88B-232A529E63C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33777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7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FA62-0554-6B42-B410-360326FA24BA}"/>
              </a:ext>
            </a:extLst>
          </p:cNvPr>
          <p:cNvSpPr>
            <a:spLocks noGrp="1"/>
          </p:cNvSpPr>
          <p:nvPr>
            <p:ph type="title"/>
          </p:nvPr>
        </p:nvSpPr>
        <p:spPr>
          <a:xfrm>
            <a:off x="695896" y="476672"/>
            <a:ext cx="5400104" cy="936104"/>
          </a:xfrm>
        </p:spPr>
        <p:txBody>
          <a:bodyPr/>
          <a:lstStyle/>
          <a:p>
            <a:r>
              <a:rPr lang="en-US" dirty="0"/>
              <a:t>Career Path</a:t>
            </a:r>
          </a:p>
        </p:txBody>
      </p:sp>
      <p:sp>
        <p:nvSpPr>
          <p:cNvPr id="3" name="Text Placeholder 2">
            <a:extLst>
              <a:ext uri="{FF2B5EF4-FFF2-40B4-BE49-F238E27FC236}">
                <a16:creationId xmlns:a16="http://schemas.microsoft.com/office/drawing/2014/main" id="{81597071-C361-0908-82A4-61F4E8A19393}"/>
              </a:ext>
            </a:extLst>
          </p:cNvPr>
          <p:cNvSpPr>
            <a:spLocks noGrp="1"/>
          </p:cNvSpPr>
          <p:nvPr>
            <p:ph type="body" idx="1"/>
          </p:nvPr>
        </p:nvSpPr>
        <p:spPr>
          <a:xfrm>
            <a:off x="717278" y="1470436"/>
            <a:ext cx="5400104" cy="2444627"/>
          </a:xfrm>
        </p:spPr>
        <p:txBody>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Career Paths are important guides to help you successfully navigate your career in key strategic roles at SIG. They provide practical suggestions on key experiences for success in these roles, and how you can obtain these key experiences – through learning on the job, learning from others, and learning t</a:t>
            </a:r>
            <a:r>
              <a:rPr lang="en-US" dirty="0">
                <a:latin typeface="Calibri" panose="020F0502020204030204" pitchFamily="34" charset="0"/>
              </a:rPr>
              <a:t>hr</a:t>
            </a:r>
            <a:r>
              <a:rPr lang="en-US" sz="1800" b="0" i="0" u="none" strike="noStrike" baseline="0" dirty="0">
                <a:latin typeface="Calibri" panose="020F0502020204030204" pitchFamily="34" charset="0"/>
              </a:rPr>
              <a:t>ough SIG’s development offerings.  Career Paths can be used whether you are interested in developing within your current role, or if you wish to explore a new role. You and your manager can use Career Paths to support ongoing career and development dialogues.</a:t>
            </a:r>
            <a:endParaRPr lang="en-US" dirty="0"/>
          </a:p>
        </p:txBody>
      </p:sp>
      <p:pic>
        <p:nvPicPr>
          <p:cNvPr id="10" name="Picture Placeholder 9">
            <a:extLst>
              <a:ext uri="{FF2B5EF4-FFF2-40B4-BE49-F238E27FC236}">
                <a16:creationId xmlns:a16="http://schemas.microsoft.com/office/drawing/2014/main" id="{EB2E4BD7-00C2-0C8E-ABCC-0E154D88F903}"/>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7867" t="26677" r="34512" b="40353"/>
          <a:stretch/>
        </p:blipFill>
        <p:spPr>
          <a:xfrm>
            <a:off x="6240016" y="549274"/>
            <a:ext cx="5328097" cy="5607429"/>
          </a:xfrm>
        </p:spPr>
      </p:pic>
      <p:sp>
        <p:nvSpPr>
          <p:cNvPr id="7" name="Slide Number Placeholder 6">
            <a:extLst>
              <a:ext uri="{FF2B5EF4-FFF2-40B4-BE49-F238E27FC236}">
                <a16:creationId xmlns:a16="http://schemas.microsoft.com/office/drawing/2014/main" id="{92A8FF37-A113-16A5-640D-1BB18A9A1615}"/>
              </a:ext>
            </a:extLst>
          </p:cNvPr>
          <p:cNvSpPr>
            <a:spLocks noGrp="1"/>
          </p:cNvSpPr>
          <p:nvPr>
            <p:ph type="sldNum" sz="quarter" idx="11"/>
          </p:nvPr>
        </p:nvSpPr>
        <p:spPr/>
        <p:txBody>
          <a:bodyPr/>
          <a:lstStyle/>
          <a:p>
            <a:fld id="{7C2DC9DC-5E8A-442A-B8BB-4433D0083E44}" type="slidenum">
              <a:rPr lang="en-US" smtClean="0"/>
              <a:pPr/>
              <a:t>2</a:t>
            </a:fld>
            <a:endParaRPr lang="en-US" dirty="0"/>
          </a:p>
        </p:txBody>
      </p:sp>
    </p:spTree>
    <p:extLst>
      <p:ext uri="{BB962C8B-B14F-4D97-AF65-F5344CB8AC3E}">
        <p14:creationId xmlns:p14="http://schemas.microsoft.com/office/powerpoint/2010/main" val="256278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1C90-824D-D655-C41E-83BC8A9D6686}"/>
              </a:ext>
            </a:extLst>
          </p:cNvPr>
          <p:cNvSpPr>
            <a:spLocks noGrp="1"/>
          </p:cNvSpPr>
          <p:nvPr>
            <p:ph type="title"/>
          </p:nvPr>
        </p:nvSpPr>
        <p:spPr>
          <a:xfrm>
            <a:off x="623887" y="917037"/>
            <a:ext cx="9491939" cy="792088"/>
          </a:xfrm>
        </p:spPr>
        <p:txBody>
          <a:bodyPr/>
          <a:lstStyle/>
          <a:p>
            <a:r>
              <a:rPr lang="en-US" sz="3600" dirty="0"/>
              <a:t>Senior Expert Total Rewards Compensation &amp; Benefits</a:t>
            </a:r>
            <a:br>
              <a:rPr lang="en-US" sz="3600" dirty="0"/>
            </a:br>
            <a:r>
              <a:rPr lang="en-US" sz="2400" dirty="0"/>
              <a:t>Why this position is critical to SIG</a:t>
            </a:r>
            <a:endParaRPr lang="en-US" dirty="0"/>
          </a:p>
        </p:txBody>
      </p:sp>
      <p:sp>
        <p:nvSpPr>
          <p:cNvPr id="3" name="Text Placeholder 2">
            <a:extLst>
              <a:ext uri="{FF2B5EF4-FFF2-40B4-BE49-F238E27FC236}">
                <a16:creationId xmlns:a16="http://schemas.microsoft.com/office/drawing/2014/main" id="{71F97A8A-13F5-A051-87AC-F6A91735B91A}"/>
              </a:ext>
            </a:extLst>
          </p:cNvPr>
          <p:cNvSpPr>
            <a:spLocks noGrp="1"/>
          </p:cNvSpPr>
          <p:nvPr>
            <p:ph type="body" idx="1"/>
          </p:nvPr>
        </p:nvSpPr>
        <p:spPr>
          <a:xfrm>
            <a:off x="623887" y="2000688"/>
            <a:ext cx="7056289" cy="2444627"/>
          </a:xfrm>
        </p:spPr>
        <p:txBody>
          <a:bodyPr vert="horz" lIns="0" tIns="0" rIns="0" bIns="0" rtlCol="0" anchor="t">
            <a:noAutofit/>
          </a:bodyPr>
          <a:lstStyle/>
          <a:p>
            <a:pPr marL="342900" indent="-342900">
              <a:buFont typeface="+mj-lt"/>
              <a:buAutoNum type="arabicPeriod"/>
            </a:pPr>
            <a:r>
              <a:rPr lang="en-US" sz="1500" dirty="0"/>
              <a:t>This role is critical in any company, particularly for large or multinational organizations, because they are responsible for designing, implementing, and managing programs that directly impact employee satisfaction, engagement, and performance.</a:t>
            </a:r>
          </a:p>
          <a:p>
            <a:pPr marL="342900" indent="-342900">
              <a:buFont typeface="+mj-lt"/>
              <a:buAutoNum type="arabicPeriod"/>
            </a:pPr>
            <a:endParaRPr lang="en-US" sz="1500" dirty="0"/>
          </a:p>
          <a:p>
            <a:pPr marL="342900" indent="-342900">
              <a:buFont typeface="+mj-lt"/>
              <a:buAutoNum type="arabicPeriod"/>
            </a:pPr>
            <a:r>
              <a:rPr lang="en-US" sz="1500" dirty="0"/>
              <a:t>As a strategic leader, this role ensures that the company’s compensation and benefits align with both employee needs and organizational goals, </a:t>
            </a:r>
            <a:r>
              <a:rPr lang="en-US" sz="1500" b="1" dirty="0"/>
              <a:t>while also maintaining strict compliance with legal and regulatory requirements, such as the disclosure obligations for Swiss listed companies. </a:t>
            </a:r>
            <a:r>
              <a:rPr lang="en-US" sz="1500" dirty="0"/>
              <a:t>Without this role, companies risk talent loss, engagement issues, legal challenges, and diminished competitive positioning in the market. By balancing cost efficiency, equity, and innovation, they play a critical part in driving business success.</a:t>
            </a:r>
          </a:p>
          <a:p>
            <a:pPr marL="342900" indent="-342900">
              <a:buFont typeface="+mj-lt"/>
              <a:buAutoNum type="arabicPeriod"/>
            </a:pPr>
            <a:endParaRPr lang="en-US" sz="1500" dirty="0"/>
          </a:p>
          <a:p>
            <a:pPr marL="342900" indent="-342900">
              <a:buFont typeface="+mj-lt"/>
              <a:buAutoNum type="arabicPeriod"/>
            </a:pPr>
            <a:r>
              <a:rPr lang="en-US" sz="1500" dirty="0"/>
              <a:t>Define and implement a competitive and equitable global total rewards strategy that aligns with the organization’s business goals, enhances talent attraction, retention, and engagement, and ensures full compliance with relevant regulations and disclosure obligations.</a:t>
            </a:r>
          </a:p>
          <a:p>
            <a:pPr marL="342900" indent="-342900">
              <a:buAutoNum type="arabicPeriod"/>
            </a:pPr>
            <a:endParaRPr lang="en-US" dirty="0">
              <a:solidFill>
                <a:srgbClr val="374151"/>
              </a:solidFill>
              <a:latin typeface="Söhne"/>
            </a:endParaRPr>
          </a:p>
        </p:txBody>
      </p:sp>
      <p:sp>
        <p:nvSpPr>
          <p:cNvPr id="5" name="Slide Number Placeholder 4">
            <a:extLst>
              <a:ext uri="{FF2B5EF4-FFF2-40B4-BE49-F238E27FC236}">
                <a16:creationId xmlns:a16="http://schemas.microsoft.com/office/drawing/2014/main" id="{6AF780F2-B4D4-D2F0-8D0A-5B2D008E50BD}"/>
              </a:ext>
            </a:extLst>
          </p:cNvPr>
          <p:cNvSpPr>
            <a:spLocks noGrp="1"/>
          </p:cNvSpPr>
          <p:nvPr>
            <p:ph type="sldNum" sz="quarter" idx="11"/>
          </p:nvPr>
        </p:nvSpPr>
        <p:spPr/>
        <p:txBody>
          <a:bodyPr/>
          <a:lstStyle/>
          <a:p>
            <a:fld id="{7C2DC9DC-5E8A-442A-B8BB-4433D0083E44}" type="slidenum">
              <a:rPr lang="en-US" smtClean="0"/>
              <a:pPr/>
              <a:t>3</a:t>
            </a:fld>
            <a:endParaRPr lang="en-US" dirty="0"/>
          </a:p>
        </p:txBody>
      </p:sp>
      <p:pic>
        <p:nvPicPr>
          <p:cNvPr id="10" name="Picture Placeholder 9">
            <a:extLst>
              <a:ext uri="{FF2B5EF4-FFF2-40B4-BE49-F238E27FC236}">
                <a16:creationId xmlns:a16="http://schemas.microsoft.com/office/drawing/2014/main" id="{B0932ECD-41E2-661D-10D4-0514E7B0022E}"/>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242" t="-34060" r="-21081" b="-29611"/>
          <a:stretch/>
        </p:blipFill>
        <p:spPr>
          <a:xfrm>
            <a:off x="7320136" y="625474"/>
            <a:ext cx="5327650" cy="5607050"/>
          </a:xfrm>
        </p:spPr>
      </p:pic>
    </p:spTree>
    <p:extLst>
      <p:ext uri="{BB962C8B-B14F-4D97-AF65-F5344CB8AC3E}">
        <p14:creationId xmlns:p14="http://schemas.microsoft.com/office/powerpoint/2010/main" val="80884338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a:xfrm>
            <a:off x="624655" y="196525"/>
            <a:ext cx="8172843" cy="780882"/>
          </a:xfrm>
        </p:spPr>
        <p:txBody>
          <a:bodyPr/>
          <a:lstStyle/>
          <a:p>
            <a:r>
              <a:rPr lang="en-US" sz="2800" dirty="0"/>
              <a:t>Senior Expert Total Rewards Compensation &amp; Benefits</a:t>
            </a:r>
            <a:br>
              <a:rPr lang="en-US" sz="2800" dirty="0"/>
            </a:br>
            <a:endParaRPr lang="en-US" sz="2800"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4</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a:xfrm>
            <a:off x="635093" y="1086977"/>
            <a:ext cx="10944225" cy="266657"/>
          </a:xfrm>
        </p:spPr>
        <p:txBody>
          <a:bodyPr/>
          <a:lstStyle/>
          <a:p>
            <a:r>
              <a:rPr lang="en-US" dirty="0"/>
              <a:t>Key Experiences, opportunities, and roles to obtain</a:t>
            </a:r>
          </a:p>
        </p:txBody>
      </p:sp>
      <p:sp>
        <p:nvSpPr>
          <p:cNvPr id="9" name="Content Placeholder 8">
            <a:extLst>
              <a:ext uri="{FF2B5EF4-FFF2-40B4-BE49-F238E27FC236}">
                <a16:creationId xmlns:a16="http://schemas.microsoft.com/office/drawing/2014/main" id="{05EAE95D-F4D3-A979-6829-0E622AA2C84C}"/>
              </a:ext>
            </a:extLst>
          </p:cNvPr>
          <p:cNvSpPr>
            <a:spLocks noGrp="1"/>
          </p:cNvSpPr>
          <p:nvPr>
            <p:ph sz="quarter" idx="16"/>
          </p:nvPr>
        </p:nvSpPr>
        <p:spPr/>
        <p:txBody>
          <a:bodyPr vert="horz" lIns="198000" tIns="0" rIns="198000" bIns="0" rtlCol="0" anchor="t">
            <a:noAutofit/>
          </a:bodyPr>
          <a:lstStyle/>
          <a:p>
            <a:r>
              <a:rPr lang="en-US" b="1" dirty="0">
                <a:ea typeface="+mn-lt"/>
                <a:cs typeface="+mn-lt"/>
              </a:rPr>
              <a:t>Gain Experience in P&amp;C Business Partnering and Leadership</a:t>
            </a:r>
            <a:endParaRPr lang="en-US" dirty="0"/>
          </a:p>
          <a:p>
            <a:r>
              <a:rPr lang="en-US" sz="1100" dirty="0">
                <a:ea typeface="Calibri"/>
                <a:cs typeface="Calibri"/>
              </a:rPr>
              <a:t>P&amp;C Business Partnering Role: Develop an understanding of business needs by working closely with leaders to align P&amp;C strategies, including rewards, with organizational goals.</a:t>
            </a:r>
          </a:p>
          <a:p>
            <a:r>
              <a:rPr lang="en-US" sz="1100" dirty="0">
                <a:ea typeface="Calibri"/>
                <a:cs typeface="Calibri"/>
              </a:rPr>
              <a:t>Design P&amp;C BP Team: Lead the design and implementation of an effective P&amp;C Business Partner structure, ensuring seamless collaboration between P&amp;C and business units.</a:t>
            </a:r>
          </a:p>
          <a:p>
            <a:endParaRPr lang="en-US" sz="1200" dirty="0">
              <a:latin typeface="Calibri"/>
              <a:ea typeface="Calibri"/>
              <a:cs typeface="Calibri"/>
            </a:endParaRPr>
          </a:p>
          <a:p>
            <a:endParaRPr lang="en-US" sz="1200" b="0" i="0" u="none" strike="noStrike" baseline="0" dirty="0">
              <a:latin typeface="Calibri" panose="020F0502020204030204" pitchFamily="34" charset="0"/>
            </a:endParaRPr>
          </a:p>
          <a:p>
            <a:endParaRPr lang="en-US" sz="1200" b="0" i="0" u="none" strike="noStrike" baseline="0" dirty="0">
              <a:latin typeface="Calibri" panose="020F0502020204030204" pitchFamily="34" charset="0"/>
            </a:endParaRPr>
          </a:p>
        </p:txBody>
      </p:sp>
      <p:sp>
        <p:nvSpPr>
          <p:cNvPr id="10" name="Content Placeholder 9">
            <a:extLst>
              <a:ext uri="{FF2B5EF4-FFF2-40B4-BE49-F238E27FC236}">
                <a16:creationId xmlns:a16="http://schemas.microsoft.com/office/drawing/2014/main" id="{07F6DBC2-AE50-353F-69DA-CD0278B60171}"/>
              </a:ext>
            </a:extLst>
          </p:cNvPr>
          <p:cNvSpPr>
            <a:spLocks noGrp="1"/>
          </p:cNvSpPr>
          <p:nvPr>
            <p:ph sz="quarter" idx="17"/>
          </p:nvPr>
        </p:nvSpPr>
        <p:spPr>
          <a:xfrm>
            <a:off x="4366320" y="3895251"/>
            <a:ext cx="3568973" cy="2281712"/>
          </a:xfrm>
        </p:spPr>
        <p:txBody>
          <a:bodyPr vert="horz" lIns="198000" tIns="0" rIns="198000" bIns="0" rtlCol="0" anchor="t">
            <a:noAutofit/>
          </a:bodyPr>
          <a:lstStyle/>
          <a:p>
            <a:r>
              <a:rPr lang="en-US" b="1" dirty="0">
                <a:latin typeface="PP SIG Flow"/>
              </a:rPr>
              <a:t>Gain Experience in P&amp;C Leadership</a:t>
            </a:r>
            <a:endParaRPr lang="en-US" dirty="0">
              <a:latin typeface="PP SIG Flow"/>
            </a:endParaRPr>
          </a:p>
          <a:p>
            <a:r>
              <a:rPr lang="en-US" sz="1100" dirty="0">
                <a:ea typeface="Calibri"/>
                <a:cs typeface="Calibri"/>
              </a:rPr>
              <a:t>P&amp;C Manager Local: Build hands-on experience in managing localized P&amp;C operations, including compensation, payroll, benefits administration, and workforce planning for a specific region or big country.</a:t>
            </a:r>
          </a:p>
          <a:p>
            <a:r>
              <a:rPr lang="en-US" sz="1100" dirty="0">
                <a:ea typeface="Calibri"/>
                <a:cs typeface="Calibri"/>
              </a:rPr>
              <a:t>Head of P&amp;C Regional: Oversee P&amp;C strategy and operations across multiple countries or regions, focusing on harmonizing rewards programs to meet diverse workforce needs.</a:t>
            </a:r>
          </a:p>
          <a:p>
            <a:endParaRPr lang="en-US" b="1" dirty="0">
              <a:latin typeface="PP SIG Flow"/>
            </a:endParaRPr>
          </a:p>
          <a:p>
            <a:endParaRPr lang="en-US" b="1" dirty="0">
              <a:latin typeface="PP SIG Flow"/>
            </a:endParaRP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p:txBody>
          <a:bodyPr vert="horz" lIns="198000" tIns="0" rIns="198000" bIns="0" rtlCol="0" anchor="t">
            <a:noAutofit/>
          </a:bodyPr>
          <a:lstStyle/>
          <a:p>
            <a:r>
              <a:rPr lang="en-US" b="1" dirty="0">
                <a:ea typeface="+mn-lt"/>
                <a:cs typeface="+mn-lt"/>
              </a:rPr>
              <a:t>Develop Expertise in Compensation Strategy and </a:t>
            </a:r>
            <a:r>
              <a:rPr lang="en-US" b="1" i="0" u="none" strike="noStrike" baseline="0" dirty="0">
                <a:ea typeface="+mn-lt"/>
                <a:cs typeface="+mn-lt"/>
              </a:rPr>
              <a:t>Design</a:t>
            </a:r>
            <a:endParaRPr lang="en-US" b="1" dirty="0">
              <a:ea typeface="+mn-lt"/>
              <a:cs typeface="+mn-lt"/>
            </a:endParaRPr>
          </a:p>
          <a:p>
            <a:r>
              <a:rPr lang="en-US" sz="1100" dirty="0">
                <a:ea typeface="Calibri"/>
                <a:cs typeface="Calibri"/>
              </a:rPr>
              <a:t>Lead or participate in the design of base pay, variable pay, and executive compensation programs.</a:t>
            </a:r>
          </a:p>
          <a:p>
            <a:r>
              <a:rPr lang="en-US" sz="1100" dirty="0">
                <a:ea typeface="Calibri"/>
                <a:cs typeface="Calibri"/>
              </a:rPr>
              <a:t>Gain experience in job evaluation and grading methodologies (e.g., WTC, Hay, Mercer, Korn Ferry).</a:t>
            </a:r>
          </a:p>
          <a:p>
            <a:r>
              <a:rPr lang="en-US" sz="1100" dirty="0">
                <a:ea typeface="Calibri"/>
                <a:cs typeface="Calibri"/>
              </a:rPr>
              <a:t>Work on regional or global salary benchmarking projects to ensure market competitiveness.</a:t>
            </a:r>
          </a:p>
          <a:p>
            <a:endParaRPr lang="en-US" sz="1100" dirty="0">
              <a:ea typeface="Calibri"/>
              <a:cs typeface="Calibri"/>
            </a:endParaRPr>
          </a:p>
          <a:p>
            <a:endParaRPr lang="en-US" b="1" i="0" u="none" strike="noStrike" baseline="0" dirty="0">
              <a:latin typeface="PP SIG Flow"/>
            </a:endParaRPr>
          </a:p>
        </p:txBody>
      </p:sp>
      <p:sp>
        <p:nvSpPr>
          <p:cNvPr id="7" name="Rectangle: Rounded Corners 6">
            <a:extLst>
              <a:ext uri="{FF2B5EF4-FFF2-40B4-BE49-F238E27FC236}">
                <a16:creationId xmlns:a16="http://schemas.microsoft.com/office/drawing/2014/main" id="{45E52334-264E-7B8A-81F8-8BC2E818BD10}"/>
              </a:ext>
            </a:extLst>
          </p:cNvPr>
          <p:cNvSpPr/>
          <p:nvPr/>
        </p:nvSpPr>
        <p:spPr>
          <a:xfrm>
            <a:off x="8892333" y="476672"/>
            <a:ext cx="2675780" cy="504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People &amp; Culture</a:t>
            </a:r>
          </a:p>
        </p:txBody>
      </p:sp>
      <p:pic>
        <p:nvPicPr>
          <p:cNvPr id="18" name="Picture Placeholder 17" descr="A group of people clapping&#10;&#10;AI-generated content may be incorrect.">
            <a:extLst>
              <a:ext uri="{FF2B5EF4-FFF2-40B4-BE49-F238E27FC236}">
                <a16:creationId xmlns:a16="http://schemas.microsoft.com/office/drawing/2014/main" id="{82A9FBF1-A08D-85A8-6C66-FAB63DDE4B95}"/>
              </a:ext>
            </a:extLst>
          </p:cNvPr>
          <p:cNvPicPr>
            <a:picLocks noGrp="1" noChangeAspect="1"/>
          </p:cNvPicPr>
          <p:nvPr>
            <p:ph type="pic" sz="quarter" idx="14"/>
          </p:nvPr>
        </p:nvPicPr>
        <p:blipFill>
          <a:blip r:embed="rId3"/>
          <a:srcRect t="109" b="109"/>
          <a:stretch/>
        </p:blipFill>
        <p:spPr>
          <a:xfrm>
            <a:off x="4372401" y="1484313"/>
            <a:ext cx="3448786" cy="2305273"/>
          </a:xfrm>
        </p:spPr>
      </p:pic>
      <p:pic>
        <p:nvPicPr>
          <p:cNvPr id="17" name="Picture Placeholder 16" descr="A person looking at another person&#10;&#10;AI-generated content may be incorrect.">
            <a:extLst>
              <a:ext uri="{FF2B5EF4-FFF2-40B4-BE49-F238E27FC236}">
                <a16:creationId xmlns:a16="http://schemas.microsoft.com/office/drawing/2014/main" id="{E412CACB-9DE5-5048-B44E-5B9B0C13FA44}"/>
              </a:ext>
            </a:extLst>
          </p:cNvPr>
          <p:cNvPicPr>
            <a:picLocks noGrp="1" noChangeAspect="1"/>
          </p:cNvPicPr>
          <p:nvPr>
            <p:ph type="pic" sz="quarter" idx="13"/>
          </p:nvPr>
        </p:nvPicPr>
        <p:blipFill>
          <a:blip r:embed="rId4"/>
          <a:srcRect t="75" b="75"/>
          <a:stretch/>
        </p:blipFill>
        <p:spPr>
          <a:xfrm>
            <a:off x="626535" y="1484313"/>
            <a:ext cx="3450693" cy="2306548"/>
          </a:xfrm>
        </p:spPr>
      </p:pic>
      <p:pic>
        <p:nvPicPr>
          <p:cNvPr id="22" name="Picture Placeholder 21" descr="A close-up of hands pointing at a blueprint&#10;&#10;AI-generated content may be incorrect.">
            <a:extLst>
              <a:ext uri="{FF2B5EF4-FFF2-40B4-BE49-F238E27FC236}">
                <a16:creationId xmlns:a16="http://schemas.microsoft.com/office/drawing/2014/main" id="{E1E75A78-7E30-0727-BFA7-F98113E1F786}"/>
              </a:ext>
            </a:extLst>
          </p:cNvPr>
          <p:cNvPicPr>
            <a:picLocks noGrp="1" noChangeAspect="1"/>
          </p:cNvPicPr>
          <p:nvPr>
            <p:ph type="pic" sz="quarter" idx="15"/>
          </p:nvPr>
        </p:nvPicPr>
        <p:blipFill>
          <a:blip r:embed="rId5"/>
          <a:srcRect t="109" b="109"/>
          <a:stretch/>
        </p:blipFill>
        <p:spPr>
          <a:xfrm>
            <a:off x="8115725" y="1484313"/>
            <a:ext cx="3448786" cy="2305273"/>
          </a:xfrm>
        </p:spPr>
      </p:pic>
    </p:spTree>
    <p:extLst>
      <p:ext uri="{BB962C8B-B14F-4D97-AF65-F5344CB8AC3E}">
        <p14:creationId xmlns:p14="http://schemas.microsoft.com/office/powerpoint/2010/main" val="182024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a:xfrm>
            <a:off x="635093" y="196525"/>
            <a:ext cx="8277226" cy="780882"/>
          </a:xfrm>
        </p:spPr>
        <p:txBody>
          <a:bodyPr/>
          <a:lstStyle/>
          <a:p>
            <a:r>
              <a:rPr lang="en-US" sz="2800" dirty="0"/>
              <a:t>Senior Expert Total Rewards Compensation &amp; Benefits</a:t>
            </a:r>
            <a:br>
              <a:rPr lang="en-US" sz="2800" dirty="0"/>
            </a:br>
            <a:endParaRPr lang="en-US" sz="2800"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5</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a:xfrm>
            <a:off x="635093" y="1086977"/>
            <a:ext cx="10944225" cy="266657"/>
          </a:xfrm>
        </p:spPr>
        <p:txBody>
          <a:bodyPr/>
          <a:lstStyle/>
          <a:p>
            <a:r>
              <a:rPr lang="en-US" dirty="0"/>
              <a:t>Key Experiences, opportunities, and roles to obtain</a:t>
            </a:r>
          </a:p>
        </p:txBody>
      </p:sp>
      <p:sp>
        <p:nvSpPr>
          <p:cNvPr id="10" name="Content Placeholder 9">
            <a:extLst>
              <a:ext uri="{FF2B5EF4-FFF2-40B4-BE49-F238E27FC236}">
                <a16:creationId xmlns:a16="http://schemas.microsoft.com/office/drawing/2014/main" id="{07F6DBC2-AE50-353F-69DA-CD0278B60171}"/>
              </a:ext>
            </a:extLst>
          </p:cNvPr>
          <p:cNvSpPr>
            <a:spLocks noGrp="1"/>
          </p:cNvSpPr>
          <p:nvPr>
            <p:ph sz="quarter" idx="17"/>
          </p:nvPr>
        </p:nvSpPr>
        <p:spPr>
          <a:xfrm>
            <a:off x="574999" y="3851750"/>
            <a:ext cx="3568973" cy="2281712"/>
          </a:xfrm>
        </p:spPr>
        <p:txBody>
          <a:bodyPr vert="horz" lIns="198000" tIns="0" rIns="198000" bIns="0" rtlCol="0" anchor="t">
            <a:noAutofit/>
          </a:bodyPr>
          <a:lstStyle/>
          <a:p>
            <a:r>
              <a:rPr lang="en-US" b="1" dirty="0">
                <a:ea typeface="+mn-lt"/>
                <a:cs typeface="+mn-lt"/>
              </a:rPr>
              <a:t>Strengthen Skills in Regulatory Compliance and Governance</a:t>
            </a:r>
            <a:endParaRPr lang="en-US" dirty="0"/>
          </a:p>
          <a:p>
            <a:r>
              <a:rPr lang="en-US" sz="1000" dirty="0">
                <a:ea typeface="Calibri"/>
                <a:cs typeface="Calibri"/>
              </a:rPr>
              <a:t>Gain in-depth knowledge of global labor laws, tax regulations, and compliance requirements related to rewards programs.</a:t>
            </a:r>
          </a:p>
          <a:p>
            <a:r>
              <a:rPr lang="en-US" sz="1000" dirty="0">
                <a:ea typeface="Calibri"/>
                <a:cs typeface="Calibri"/>
              </a:rPr>
              <a:t>Work on projects to ensure compliance with standards such as GDPR (data privacy) and pay equity regulations.</a:t>
            </a:r>
          </a:p>
          <a:p>
            <a:r>
              <a:rPr lang="en-US" sz="1000" dirty="0">
                <a:ea typeface="Calibri"/>
                <a:cs typeface="Calibri"/>
              </a:rPr>
              <a:t>Lead audits of compensation and benefits programs to mitigate risks and maintain transparency.</a:t>
            </a:r>
            <a:endParaRPr lang="en-US" sz="1000" dirty="0">
              <a:solidFill>
                <a:srgbClr val="FF0000"/>
              </a:solidFill>
              <a:ea typeface="Calibri"/>
              <a:cs typeface="Calibri"/>
            </a:endParaRPr>
          </a:p>
          <a:p>
            <a:r>
              <a:rPr lang="en-US" sz="1000" dirty="0">
                <a:ea typeface="Calibri"/>
                <a:cs typeface="Calibri"/>
              </a:rPr>
              <a:t>Ensures compliance under Swiss law for Swiss listed companies</a:t>
            </a:r>
          </a:p>
          <a:p>
            <a:endParaRPr lang="en-US" b="1" dirty="0">
              <a:latin typeface="PP SIG Flow"/>
            </a:endParaRP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a:xfrm>
            <a:off x="4295800" y="3851750"/>
            <a:ext cx="3454152" cy="2281712"/>
          </a:xfrm>
        </p:spPr>
        <p:txBody>
          <a:bodyPr vert="horz" lIns="198000" tIns="0" rIns="198000" bIns="0" rtlCol="0" anchor="t">
            <a:noAutofit/>
          </a:bodyPr>
          <a:lstStyle/>
          <a:p>
            <a:r>
              <a:rPr lang="en-US" b="1" dirty="0">
                <a:latin typeface="PP SIG Flow"/>
              </a:rPr>
              <a:t>D</a:t>
            </a:r>
            <a:r>
              <a:rPr lang="en-US" b="1" dirty="0">
                <a:ea typeface="+mn-lt"/>
                <a:cs typeface="+mn-lt"/>
              </a:rPr>
              <a:t>evelop Strategic Influence and Communication Skills</a:t>
            </a:r>
            <a:endParaRPr lang="en-US" b="1" dirty="0">
              <a:latin typeface="PP SIG Flow"/>
            </a:endParaRPr>
          </a:p>
          <a:p>
            <a:r>
              <a:rPr lang="en-US" sz="1000" dirty="0">
                <a:ea typeface="Calibri"/>
                <a:cs typeface="Calibri"/>
              </a:rPr>
              <a:t>Present total rewards strategies and insights to senior leadership, showcasing the link between rewards and business performance.</a:t>
            </a:r>
          </a:p>
          <a:p>
            <a:r>
              <a:rPr lang="en-US" sz="1000" dirty="0">
                <a:ea typeface="Calibri"/>
                <a:cs typeface="Calibri"/>
              </a:rPr>
              <a:t>Collaborate with P&amp;C, finance, and executive teams to align rewards programs with broader organizational objectives.</a:t>
            </a:r>
          </a:p>
          <a:p>
            <a:r>
              <a:rPr lang="en-US" sz="1000" dirty="0">
                <a:ea typeface="Calibri"/>
                <a:cs typeface="Calibri"/>
              </a:rPr>
              <a:t>Lead communication initiatives to help business partners effective communication to employees to understand and value total rewards offerings.</a:t>
            </a:r>
          </a:p>
          <a:p>
            <a:endParaRPr lang="en-US" b="1" i="0" u="none" strike="noStrike" baseline="0" dirty="0">
              <a:latin typeface="PP SIG Flow"/>
            </a:endParaRPr>
          </a:p>
        </p:txBody>
      </p:sp>
      <p:sp>
        <p:nvSpPr>
          <p:cNvPr id="7" name="Rectangle: Rounded Corners 6">
            <a:extLst>
              <a:ext uri="{FF2B5EF4-FFF2-40B4-BE49-F238E27FC236}">
                <a16:creationId xmlns:a16="http://schemas.microsoft.com/office/drawing/2014/main" id="{45E52334-264E-7B8A-81F8-8BC2E818BD10}"/>
              </a:ext>
            </a:extLst>
          </p:cNvPr>
          <p:cNvSpPr/>
          <p:nvPr/>
        </p:nvSpPr>
        <p:spPr>
          <a:xfrm>
            <a:off x="8892333" y="476672"/>
            <a:ext cx="2675780" cy="504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People &amp; Culture</a:t>
            </a:r>
          </a:p>
        </p:txBody>
      </p:sp>
      <p:pic>
        <p:nvPicPr>
          <p:cNvPr id="26" name="Picture Placeholder 25" descr="A hand holding a globe&#10;&#10;AI-generated content may be incorrect.">
            <a:extLst>
              <a:ext uri="{FF2B5EF4-FFF2-40B4-BE49-F238E27FC236}">
                <a16:creationId xmlns:a16="http://schemas.microsoft.com/office/drawing/2014/main" id="{9CE0C626-564B-03C3-C263-45EA6A40B0C9}"/>
              </a:ext>
            </a:extLst>
          </p:cNvPr>
          <p:cNvPicPr>
            <a:picLocks noGrp="1" noChangeAspect="1"/>
          </p:cNvPicPr>
          <p:nvPr>
            <p:ph type="pic" sz="quarter" idx="14"/>
          </p:nvPr>
        </p:nvPicPr>
        <p:blipFill>
          <a:blip r:embed="rId3"/>
          <a:srcRect t="109" b="109"/>
          <a:stretch/>
        </p:blipFill>
        <p:spPr>
          <a:xfrm>
            <a:off x="635093" y="1459567"/>
            <a:ext cx="3448786" cy="2305273"/>
          </a:xfrm>
        </p:spPr>
      </p:pic>
      <p:pic>
        <p:nvPicPr>
          <p:cNvPr id="22" name="Picture Placeholder 21" descr="Men on video conference call in office">
            <a:extLst>
              <a:ext uri="{FF2B5EF4-FFF2-40B4-BE49-F238E27FC236}">
                <a16:creationId xmlns:a16="http://schemas.microsoft.com/office/drawing/2014/main" id="{843AB981-5DF7-52D1-8ECE-A3A983B234E2}"/>
              </a:ext>
            </a:extLst>
          </p:cNvPr>
          <p:cNvPicPr>
            <a:picLocks noGrp="1" noChangeAspect="1"/>
          </p:cNvPicPr>
          <p:nvPr>
            <p:ph type="pic" sz="quarter" idx="15"/>
          </p:nvPr>
        </p:nvPicPr>
        <p:blipFill>
          <a:blip r:embed="rId4"/>
          <a:srcRect l="23" r="23"/>
          <a:stretch/>
        </p:blipFill>
        <p:spPr>
          <a:xfrm>
            <a:off x="4379211" y="1450696"/>
            <a:ext cx="3455987" cy="2303991"/>
          </a:xfrm>
        </p:spPr>
      </p:pic>
      <p:sp>
        <p:nvSpPr>
          <p:cNvPr id="13" name="Rectangle 12">
            <a:extLst>
              <a:ext uri="{FF2B5EF4-FFF2-40B4-BE49-F238E27FC236}">
                <a16:creationId xmlns:a16="http://schemas.microsoft.com/office/drawing/2014/main" id="{7A77FC73-3B69-5D4A-8117-5C2B618AE981}"/>
              </a:ext>
            </a:extLst>
          </p:cNvPr>
          <p:cNvSpPr/>
          <p:nvPr/>
        </p:nvSpPr>
        <p:spPr>
          <a:xfrm>
            <a:off x="8048030" y="3429000"/>
            <a:ext cx="3808610" cy="288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mj-lt"/>
            </a:endParaRPr>
          </a:p>
        </p:txBody>
      </p:sp>
    </p:spTree>
    <p:extLst>
      <p:ext uri="{BB962C8B-B14F-4D97-AF65-F5344CB8AC3E}">
        <p14:creationId xmlns:p14="http://schemas.microsoft.com/office/powerpoint/2010/main" val="200473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400" dirty="0"/>
              <a:t>Recommended learning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40080" y="2758077"/>
            <a:ext cx="4661123" cy="3320668"/>
          </a:xfrm>
        </p:spPr>
        <p:txBody>
          <a:bodyPr vert="horz" lIns="91440" tIns="45720" rIns="91440" bIns="45720" rtlCol="0" anchor="t">
            <a:noAutofit/>
          </a:bodyPr>
          <a:lstStyle/>
          <a:p>
            <a:r>
              <a:rPr lang="en-US" sz="1000" b="1" dirty="0">
                <a:ea typeface="+mn-lt"/>
                <a:cs typeface="+mn-lt"/>
              </a:rPr>
              <a:t>Certifications</a:t>
            </a:r>
            <a:r>
              <a:rPr lang="en-US" sz="1000" dirty="0">
                <a:ea typeface="+mn-lt"/>
                <a:cs typeface="+mn-lt"/>
              </a:rPr>
              <a:t>:</a:t>
            </a:r>
            <a:endParaRPr lang="en-US" sz="1000" b="1" dirty="0"/>
          </a:p>
          <a:p>
            <a:pPr>
              <a:buFont typeface="Arial" panose="020B0604020202020204" pitchFamily="34" charset="0"/>
              <a:buChar char="•"/>
            </a:pPr>
            <a:r>
              <a:rPr lang="en-US" sz="1000" dirty="0">
                <a:ea typeface="+mn-lt"/>
                <a:cs typeface="+mn-lt"/>
              </a:rPr>
              <a:t>Certified Compensation Professional (CCP).</a:t>
            </a:r>
            <a:endParaRPr lang="en-US" sz="1000" dirty="0"/>
          </a:p>
          <a:p>
            <a:pPr>
              <a:buFont typeface="Arial" panose="020B0604020202020204" pitchFamily="34" charset="0"/>
              <a:buChar char="•"/>
            </a:pPr>
            <a:r>
              <a:rPr lang="en-US" sz="1000" dirty="0">
                <a:ea typeface="+mn-lt"/>
                <a:cs typeface="+mn-lt"/>
              </a:rPr>
              <a:t>Global Remuneration Professional (GRP).</a:t>
            </a:r>
            <a:endParaRPr lang="en-US" sz="1000" dirty="0"/>
          </a:p>
          <a:p>
            <a:pPr>
              <a:buFont typeface="Arial" panose="020B0604020202020204" pitchFamily="34" charset="0"/>
              <a:buChar char="•"/>
            </a:pPr>
            <a:r>
              <a:rPr lang="en-US" sz="1000" dirty="0">
                <a:ea typeface="+mn-lt"/>
                <a:cs typeface="+mn-lt"/>
              </a:rPr>
              <a:t>CEBS (Certified Employee Benefits Specialist) or similar certifications.</a:t>
            </a:r>
            <a:endParaRPr lang="en-US" sz="1000" dirty="0"/>
          </a:p>
          <a:p>
            <a:r>
              <a:rPr lang="en-US" sz="1000" b="1" dirty="0">
                <a:ea typeface="+mn-lt"/>
                <a:cs typeface="+mn-lt"/>
              </a:rPr>
              <a:t>Education and Training</a:t>
            </a:r>
            <a:r>
              <a:rPr lang="en-US" sz="1000" dirty="0">
                <a:ea typeface="+mn-lt"/>
                <a:cs typeface="+mn-lt"/>
              </a:rPr>
              <a:t>:</a:t>
            </a:r>
            <a:endParaRPr lang="en-US" sz="1000" dirty="0"/>
          </a:p>
          <a:p>
            <a:pPr>
              <a:buFont typeface="Arial" panose="020B0604020202020204" pitchFamily="34" charset="0"/>
              <a:buChar char="•"/>
            </a:pPr>
            <a:r>
              <a:rPr lang="en-US" sz="1000" b="1" dirty="0">
                <a:ea typeface="+mn-lt"/>
                <a:cs typeface="+mn-lt"/>
              </a:rPr>
              <a:t>Bachelor’s Degree</a:t>
            </a:r>
            <a:r>
              <a:rPr lang="en-US" sz="1000" dirty="0">
                <a:ea typeface="+mn-lt"/>
                <a:cs typeface="+mn-lt"/>
              </a:rPr>
              <a:t>: A major in Human Resources, Business Administration, or a related field to build foundational knowledge in P&amp;C and organizational management.</a:t>
            </a:r>
          </a:p>
          <a:p>
            <a:pPr>
              <a:buFont typeface="Arial" panose="020B0604020202020204" pitchFamily="34" charset="0"/>
              <a:buChar char="•"/>
            </a:pPr>
            <a:r>
              <a:rPr lang="en-US" sz="1000" b="1" dirty="0">
                <a:ea typeface="+mn-lt"/>
                <a:cs typeface="+mn-lt"/>
              </a:rPr>
              <a:t>MBA or Equivalent Master’s Degree</a:t>
            </a:r>
            <a:r>
              <a:rPr lang="en-US" sz="1000" dirty="0">
                <a:ea typeface="+mn-lt"/>
                <a:cs typeface="+mn-lt"/>
              </a:rPr>
              <a:t>: Focus on leadership, strategic management, or organizational development to gain advanced insights into business strategy and leadership skills necessary for global P&amp;C roles.</a:t>
            </a:r>
            <a:endParaRPr lang="en-US" sz="1000" dirty="0"/>
          </a:p>
          <a:p>
            <a:pPr>
              <a:buFont typeface="Arial" panose="020B0604020202020204" pitchFamily="34" charset="0"/>
              <a:buChar char="•"/>
            </a:pPr>
            <a:r>
              <a:rPr lang="en-US" sz="1000" dirty="0">
                <a:ea typeface="+mn-lt"/>
                <a:cs typeface="+mn-lt"/>
              </a:rPr>
              <a:t>Advanced courses in analytics and workforce planning tools (e.g., Excel, Tableau, SAP SuccessFactors).</a:t>
            </a:r>
            <a:endParaRPr lang="en-US" sz="1000" dirty="0"/>
          </a:p>
          <a:p>
            <a:pPr>
              <a:buFont typeface="Arial" panose="020B0604020202020204" pitchFamily="34" charset="0"/>
              <a:buChar char="•"/>
            </a:pPr>
            <a:r>
              <a:rPr lang="en-US" sz="1000" dirty="0">
                <a:ea typeface="+mn-lt"/>
                <a:cs typeface="+mn-lt"/>
              </a:rPr>
              <a:t>Specialized training in executive compensation, equity plans, and global benefits design.</a:t>
            </a:r>
            <a:endParaRPr lang="en-US" sz="1000" dirty="0"/>
          </a:p>
          <a:p>
            <a:pPr>
              <a:buFont typeface="Arial" panose="020B0604020202020204" pitchFamily="34" charset="0"/>
              <a:buChar char="•"/>
            </a:pPr>
            <a:r>
              <a:rPr lang="en-US" sz="1000" dirty="0">
                <a:ea typeface="+mn-lt"/>
                <a:cs typeface="+mn-lt"/>
              </a:rPr>
              <a:t>Leadership programs focusing on strategic P&amp;C and financial acumen.</a:t>
            </a:r>
            <a:endParaRPr lang="en-US" sz="1000" dirty="0"/>
          </a:p>
          <a:p>
            <a:pPr>
              <a:buFont typeface="Arial" panose="020B0604020202020204" pitchFamily="34" charset="0"/>
              <a:buChar char="•"/>
            </a:pPr>
            <a:endParaRPr lang="en-US" sz="1000" dirty="0"/>
          </a:p>
          <a:p>
            <a:pPr indent="-228600">
              <a:buFont typeface="Arial" panose="020B0604020202020204" pitchFamily="34" charset="0"/>
              <a:buChar char="•"/>
            </a:pPr>
            <a:endParaRPr lang="en-US" sz="1000" b="1" dirty="0"/>
          </a:p>
          <a:p>
            <a:pPr indent="-228600">
              <a:buFont typeface="Arial" panose="020B0604020202020204" pitchFamily="34" charset="0"/>
              <a:buChar char="•"/>
            </a:pPr>
            <a:endParaRPr lang="en-US" sz="1000" b="1" dirty="0"/>
          </a:p>
          <a:p>
            <a:pPr indent="-228600">
              <a:buFont typeface="Arial" panose="020B0604020202020204" pitchFamily="34" charset="0"/>
              <a:buChar char="•"/>
            </a:pPr>
            <a:endParaRPr lang="en-US" sz="1000" b="1" u="none" strike="noStrike" baseline="0" dirty="0"/>
          </a:p>
        </p:txBody>
      </p:sp>
      <p:pic>
        <p:nvPicPr>
          <p:cNvPr id="9" name="Picture Placeholder 8" descr="Kid in paid shirt using desktop computer in classroom">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9790" r="132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FF65E3C7-9C0F-179B-7448-A7138A0E1B1D}"/>
              </a:ext>
            </a:extLst>
          </p:cNvPr>
          <p:cNvSpPr>
            <a:spLocks noGrp="1"/>
          </p:cNvSpPr>
          <p:nvPr>
            <p:ph type="sldNum" sz="quarter" idx="11"/>
          </p:nvPr>
        </p:nvSpPr>
        <p:spPr>
          <a:xfrm>
            <a:off x="10439400" y="6356350"/>
            <a:ext cx="914400" cy="365125"/>
          </a:xfrm>
        </p:spPr>
        <p:txBody>
          <a:bodyPr vert="horz" lIns="91440" tIns="45720" rIns="91440" bIns="45720" rtlCol="0" anchor="ctr">
            <a:normAutofit/>
          </a:bodyPr>
          <a:lstStyle/>
          <a:p>
            <a:pPr>
              <a:spcAft>
                <a:spcPts val="600"/>
              </a:spcAft>
              <a:defRPr/>
            </a:pPr>
            <a:fld id="{7C2DC9DC-5E8A-442A-B8BB-4433D0083E44}"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426903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up of person writing">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527800" y="1972363"/>
            <a:ext cx="5040065" cy="3674596"/>
          </a:xfrm>
        </p:spPr>
        <p:txBody>
          <a:bodyPr vert="horz" lIns="0" tIns="0" rIns="0" bIns="0" rtlCol="0" anchor="t">
            <a:noAutofit/>
          </a:bodyPr>
          <a:lstStyle/>
          <a:p>
            <a:pPr marL="285750" indent="-285750">
              <a:buFont typeface="Wingdings" panose="05000000000000000000" pitchFamily="2" charset="2"/>
              <a:buChar char="ü"/>
            </a:pPr>
            <a:r>
              <a:rPr lang="en-US" dirty="0"/>
              <a:t>Share opinions and good practices.</a:t>
            </a:r>
          </a:p>
          <a:p>
            <a:pPr marL="285750" indent="-285750">
              <a:buFont typeface="Wingdings" panose="05000000000000000000" pitchFamily="2" charset="2"/>
              <a:buChar char="ü"/>
            </a:pPr>
            <a:r>
              <a:rPr lang="en-US" dirty="0"/>
              <a:t>Strive to be a valuable partner for key business leaders and stay close to the GEB.</a:t>
            </a:r>
          </a:p>
          <a:p>
            <a:pPr marL="285750" indent="-285750">
              <a:buFont typeface="Wingdings" panose="05000000000000000000" pitchFamily="2" charset="2"/>
              <a:buChar char="ü"/>
            </a:pPr>
            <a:r>
              <a:rPr lang="en-US" dirty="0"/>
              <a:t>Gain experience as a consultant.</a:t>
            </a:r>
          </a:p>
          <a:p>
            <a:pPr marL="285750" indent="-285750">
              <a:buFont typeface="Wingdings" panose="05000000000000000000" pitchFamily="2" charset="2"/>
              <a:buChar char="ü"/>
            </a:pPr>
            <a:r>
              <a:rPr lang="en-US" dirty="0"/>
              <a:t>Attend total rewards and P&amp;C conferences (e.g., WorldatWork Total Rewards Conference).</a:t>
            </a:r>
          </a:p>
          <a:p>
            <a:pPr marL="285750" indent="-285750">
              <a:buFont typeface="Wingdings" panose="05000000000000000000" pitchFamily="2" charset="2"/>
              <a:buChar char="ü"/>
            </a:pPr>
            <a:r>
              <a:rPr lang="en-US" dirty="0"/>
              <a:t>Join compensation and benefits benchmarking groups or industry networks.</a:t>
            </a:r>
          </a:p>
          <a:p>
            <a:pPr marL="285750" indent="-285750">
              <a:buFont typeface="Wingdings" panose="05000000000000000000" pitchFamily="2" charset="2"/>
              <a:buChar char="ü"/>
            </a:pPr>
            <a:r>
              <a:rPr lang="en-US" dirty="0"/>
              <a:t>Participate in workshops or thought leadership forums on emerging trends in rewards strategy.</a:t>
            </a:r>
          </a:p>
        </p:txBody>
      </p:sp>
      <p:sp>
        <p:nvSpPr>
          <p:cNvPr id="16" name="Text Placeholder 15">
            <a:extLst>
              <a:ext uri="{FF2B5EF4-FFF2-40B4-BE49-F238E27FC236}">
                <a16:creationId xmlns:a16="http://schemas.microsoft.com/office/drawing/2014/main" id="{4D34AD39-3583-4ED8-6A9F-56E877803442}"/>
              </a:ext>
            </a:extLst>
          </p:cNvPr>
          <p:cNvSpPr>
            <a:spLocks noGrp="1"/>
          </p:cNvSpPr>
          <p:nvPr>
            <p:ph type="body" sz="quarter" idx="16"/>
          </p:nvPr>
        </p:nvSpPr>
        <p:spPr/>
        <p:txBody>
          <a:bodyPr/>
          <a:lstStyle/>
          <a:p>
            <a:endParaRPr lang="en-US" dirty="0"/>
          </a:p>
        </p:txBody>
      </p:sp>
      <p:sp>
        <p:nvSpPr>
          <p:cNvPr id="4" name="Subtitle 5">
            <a:extLst>
              <a:ext uri="{FF2B5EF4-FFF2-40B4-BE49-F238E27FC236}">
                <a16:creationId xmlns:a16="http://schemas.microsoft.com/office/drawing/2014/main" id="{FD55FA8B-34BF-8D89-8BA8-DE6240ACD402}"/>
              </a:ext>
            </a:extLst>
          </p:cNvPr>
          <p:cNvSpPr>
            <a:spLocks noGrp="1"/>
          </p:cNvSpPr>
          <p:nvPr/>
        </p:nvSpPr>
        <p:spPr>
          <a:xfrm>
            <a:off x="6528047" y="930095"/>
            <a:ext cx="5040065" cy="266657"/>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12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2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200"/>
              </a:spcBef>
              <a:buFont typeface="Arial" panose="020B0604020202020204" pitchFamily="34" charset="0"/>
              <a:buNone/>
              <a:defRPr sz="1600" kern="1200">
                <a:solidFill>
                  <a:schemeClr val="tx1"/>
                </a:solidFill>
                <a:latin typeface="+mn-lt"/>
                <a:ea typeface="+mn-ea"/>
                <a:cs typeface="+mn-cs"/>
              </a:defRPr>
            </a:lvl9pPr>
          </a:lstStyle>
          <a:p>
            <a:r>
              <a:rPr lang="en-US" dirty="0"/>
              <a:t>Advice from our Senior Expert Total Rewards Compensation &amp; Benefits</a:t>
            </a:r>
          </a:p>
        </p:txBody>
      </p:sp>
    </p:spTree>
    <p:extLst>
      <p:ext uri="{BB962C8B-B14F-4D97-AF65-F5344CB8AC3E}">
        <p14:creationId xmlns:p14="http://schemas.microsoft.com/office/powerpoint/2010/main" val="286883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Connector: Elbow 81">
            <a:extLst>
              <a:ext uri="{FF2B5EF4-FFF2-40B4-BE49-F238E27FC236}">
                <a16:creationId xmlns:a16="http://schemas.microsoft.com/office/drawing/2014/main" id="{96B4193D-05DC-C305-711E-FDDF582F3198}"/>
              </a:ext>
            </a:extLst>
          </p:cNvPr>
          <p:cNvCxnSpPr>
            <a:cxnSpLocks/>
          </p:cNvCxnSpPr>
          <p:nvPr/>
        </p:nvCxnSpPr>
        <p:spPr>
          <a:xfrm flipV="1">
            <a:off x="4471287" y="3839093"/>
            <a:ext cx="700871" cy="403894"/>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0CEF28C2-9FA0-300C-341C-14B8DC719AD4}"/>
              </a:ext>
            </a:extLst>
          </p:cNvPr>
          <p:cNvSpPr/>
          <p:nvPr/>
        </p:nvSpPr>
        <p:spPr>
          <a:xfrm>
            <a:off x="2350280" y="953096"/>
            <a:ext cx="2088230" cy="770808"/>
          </a:xfrm>
          <a:prstGeom prst="round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a:xfrm>
            <a:off x="163768" y="79813"/>
            <a:ext cx="10944224" cy="792088"/>
          </a:xfrm>
        </p:spPr>
        <p:txBody>
          <a:bodyPr/>
          <a:lstStyle/>
          <a:p>
            <a:r>
              <a:rPr lang="en-US" dirty="0"/>
              <a:t>Possible career path to grow in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cxnSp>
        <p:nvCxnSpPr>
          <p:cNvPr id="13" name="Straight Arrow Connector 12">
            <a:extLst>
              <a:ext uri="{FF2B5EF4-FFF2-40B4-BE49-F238E27FC236}">
                <a16:creationId xmlns:a16="http://schemas.microsoft.com/office/drawing/2014/main" id="{F59F5DA6-F974-F9C5-8CFA-C1BEC339B4A7}"/>
              </a:ext>
            </a:extLst>
          </p:cNvPr>
          <p:cNvCxnSpPr>
            <a:cxnSpLocks/>
          </p:cNvCxnSpPr>
          <p:nvPr/>
        </p:nvCxnSpPr>
        <p:spPr>
          <a:xfrm flipV="1">
            <a:off x="2104205" y="1736816"/>
            <a:ext cx="432048" cy="410252"/>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54DE369-CA8F-865A-CB73-1ADB3D1BD5C7}"/>
              </a:ext>
            </a:extLst>
          </p:cNvPr>
          <p:cNvSpPr txBox="1"/>
          <p:nvPr/>
        </p:nvSpPr>
        <p:spPr>
          <a:xfrm>
            <a:off x="2409814" y="1074434"/>
            <a:ext cx="2018622" cy="710339"/>
          </a:xfrm>
          <a:prstGeom prst="rect">
            <a:avLst/>
          </a:prstGeom>
          <a:noFill/>
        </p:spPr>
        <p:txBody>
          <a:bodyPr wrap="square" lIns="0" tIns="0" rIns="0" bIns="0" rtlCol="0">
            <a:noAutofit/>
          </a:bodyPr>
          <a:lstStyle/>
          <a:p>
            <a:pPr algn="ctr"/>
            <a:r>
              <a:rPr lang="en-US" sz="1200" dirty="0">
                <a:latin typeface="+mj-lt"/>
              </a:rPr>
              <a:t>Senior Expert Total Rewards/ Compensation and Benefits</a:t>
            </a:r>
          </a:p>
        </p:txBody>
      </p:sp>
      <p:sp>
        <p:nvSpPr>
          <p:cNvPr id="5" name="Rectangle: Rounded Corners 4">
            <a:extLst>
              <a:ext uri="{FF2B5EF4-FFF2-40B4-BE49-F238E27FC236}">
                <a16:creationId xmlns:a16="http://schemas.microsoft.com/office/drawing/2014/main" id="{1CA18514-8DBE-6D28-BF13-8FE57D3C54EF}"/>
              </a:ext>
            </a:extLst>
          </p:cNvPr>
          <p:cNvSpPr/>
          <p:nvPr/>
        </p:nvSpPr>
        <p:spPr>
          <a:xfrm>
            <a:off x="923850" y="2159980"/>
            <a:ext cx="1866922" cy="60821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8" name="Rectangle: Rounded Corners 7">
            <a:extLst>
              <a:ext uri="{FF2B5EF4-FFF2-40B4-BE49-F238E27FC236}">
                <a16:creationId xmlns:a16="http://schemas.microsoft.com/office/drawing/2014/main" id="{09328F79-C912-FC15-B286-E759F1F77273}"/>
              </a:ext>
            </a:extLst>
          </p:cNvPr>
          <p:cNvSpPr/>
          <p:nvPr/>
        </p:nvSpPr>
        <p:spPr>
          <a:xfrm>
            <a:off x="887846" y="3060183"/>
            <a:ext cx="1866922" cy="60821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8" name="Rectangle: Rounded Corners 17">
            <a:extLst>
              <a:ext uri="{FF2B5EF4-FFF2-40B4-BE49-F238E27FC236}">
                <a16:creationId xmlns:a16="http://schemas.microsoft.com/office/drawing/2014/main" id="{59809F6F-01F3-A38C-703F-F4053946956F}"/>
              </a:ext>
            </a:extLst>
          </p:cNvPr>
          <p:cNvSpPr/>
          <p:nvPr/>
        </p:nvSpPr>
        <p:spPr>
          <a:xfrm>
            <a:off x="5149039" y="3596904"/>
            <a:ext cx="1596559"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9" name="TextBox 18">
            <a:extLst>
              <a:ext uri="{FF2B5EF4-FFF2-40B4-BE49-F238E27FC236}">
                <a16:creationId xmlns:a16="http://schemas.microsoft.com/office/drawing/2014/main" id="{D7A6E4D2-CDB4-7935-6E5C-47C2259AF2A4}"/>
              </a:ext>
            </a:extLst>
          </p:cNvPr>
          <p:cNvSpPr txBox="1"/>
          <p:nvPr/>
        </p:nvSpPr>
        <p:spPr>
          <a:xfrm>
            <a:off x="927863" y="2234261"/>
            <a:ext cx="1820432" cy="792088"/>
          </a:xfrm>
          <a:prstGeom prst="rect">
            <a:avLst/>
          </a:prstGeom>
          <a:noFill/>
        </p:spPr>
        <p:txBody>
          <a:bodyPr wrap="square" lIns="0" tIns="0" rIns="0" bIns="0" rtlCol="0">
            <a:noAutofit/>
          </a:bodyPr>
          <a:lstStyle/>
          <a:p>
            <a:pPr algn="ctr"/>
            <a:r>
              <a:rPr lang="en-US" sz="1100" dirty="0">
                <a:latin typeface="+mj-lt"/>
              </a:rPr>
              <a:t>Expert Total Rewards/ Compensation and Benefits</a:t>
            </a:r>
          </a:p>
        </p:txBody>
      </p:sp>
      <p:sp>
        <p:nvSpPr>
          <p:cNvPr id="20" name="TextBox 19">
            <a:extLst>
              <a:ext uri="{FF2B5EF4-FFF2-40B4-BE49-F238E27FC236}">
                <a16:creationId xmlns:a16="http://schemas.microsoft.com/office/drawing/2014/main" id="{5E1D8134-CEA9-439A-3AFE-8C3ECC198BB7}"/>
              </a:ext>
            </a:extLst>
          </p:cNvPr>
          <p:cNvSpPr txBox="1"/>
          <p:nvPr/>
        </p:nvSpPr>
        <p:spPr>
          <a:xfrm>
            <a:off x="853039" y="3119464"/>
            <a:ext cx="1901729" cy="608210"/>
          </a:xfrm>
          <a:prstGeom prst="rect">
            <a:avLst/>
          </a:prstGeom>
          <a:noFill/>
        </p:spPr>
        <p:txBody>
          <a:bodyPr wrap="square" lIns="0" tIns="0" rIns="0" bIns="0" rtlCol="0">
            <a:noAutofit/>
          </a:bodyPr>
          <a:lstStyle/>
          <a:p>
            <a:pPr algn="ctr"/>
            <a:r>
              <a:rPr lang="en-US" sz="1100" dirty="0">
                <a:latin typeface="+mj-lt"/>
              </a:rPr>
              <a:t>Senior Specialist Total Rewards/ Compensation and Benefits</a:t>
            </a:r>
          </a:p>
        </p:txBody>
      </p:sp>
      <p:sp>
        <p:nvSpPr>
          <p:cNvPr id="26" name="Rectangle: Rounded Corners 25">
            <a:extLst>
              <a:ext uri="{FF2B5EF4-FFF2-40B4-BE49-F238E27FC236}">
                <a16:creationId xmlns:a16="http://schemas.microsoft.com/office/drawing/2014/main" id="{61E86D05-2D18-8B80-43F9-447B720BC35E}"/>
              </a:ext>
            </a:extLst>
          </p:cNvPr>
          <p:cNvSpPr/>
          <p:nvPr/>
        </p:nvSpPr>
        <p:spPr>
          <a:xfrm>
            <a:off x="5120236" y="2720901"/>
            <a:ext cx="1581288" cy="6108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7" name="Rectangle: Rounded Corners 26">
            <a:extLst>
              <a:ext uri="{FF2B5EF4-FFF2-40B4-BE49-F238E27FC236}">
                <a16:creationId xmlns:a16="http://schemas.microsoft.com/office/drawing/2014/main" id="{A1F78658-611F-D189-918C-92926C019E24}"/>
              </a:ext>
            </a:extLst>
          </p:cNvPr>
          <p:cNvSpPr/>
          <p:nvPr/>
        </p:nvSpPr>
        <p:spPr>
          <a:xfrm>
            <a:off x="5173338" y="4486786"/>
            <a:ext cx="1629613"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9" name="TextBox 28">
            <a:extLst>
              <a:ext uri="{FF2B5EF4-FFF2-40B4-BE49-F238E27FC236}">
                <a16:creationId xmlns:a16="http://schemas.microsoft.com/office/drawing/2014/main" id="{B5BF8895-0FD8-BF0D-7224-F38454A51C67}"/>
              </a:ext>
            </a:extLst>
          </p:cNvPr>
          <p:cNvSpPr txBox="1"/>
          <p:nvPr/>
        </p:nvSpPr>
        <p:spPr>
          <a:xfrm>
            <a:off x="5134261" y="2891832"/>
            <a:ext cx="1581288" cy="416523"/>
          </a:xfrm>
          <a:prstGeom prst="rect">
            <a:avLst/>
          </a:prstGeom>
          <a:noFill/>
        </p:spPr>
        <p:txBody>
          <a:bodyPr wrap="square" lIns="0" tIns="0" rIns="0" bIns="0" rtlCol="0">
            <a:noAutofit/>
          </a:bodyPr>
          <a:lstStyle/>
          <a:p>
            <a:pPr algn="ctr"/>
            <a:r>
              <a:rPr lang="en-US" sz="1100" dirty="0">
                <a:latin typeface="+mj-lt"/>
              </a:rPr>
              <a:t>Expert Payroll</a:t>
            </a:r>
          </a:p>
        </p:txBody>
      </p:sp>
      <p:sp>
        <p:nvSpPr>
          <p:cNvPr id="30" name="TextBox 29">
            <a:extLst>
              <a:ext uri="{FF2B5EF4-FFF2-40B4-BE49-F238E27FC236}">
                <a16:creationId xmlns:a16="http://schemas.microsoft.com/office/drawing/2014/main" id="{2A8E5D21-84B7-09DD-6F72-48CCFC476D3E}"/>
              </a:ext>
            </a:extLst>
          </p:cNvPr>
          <p:cNvSpPr txBox="1"/>
          <p:nvPr/>
        </p:nvSpPr>
        <p:spPr>
          <a:xfrm>
            <a:off x="5134261" y="3710988"/>
            <a:ext cx="1556186" cy="792088"/>
          </a:xfrm>
          <a:prstGeom prst="rect">
            <a:avLst/>
          </a:prstGeom>
          <a:noFill/>
        </p:spPr>
        <p:txBody>
          <a:bodyPr wrap="square" lIns="0" tIns="0" rIns="0" bIns="0" rtlCol="0">
            <a:noAutofit/>
          </a:bodyPr>
          <a:lstStyle/>
          <a:p>
            <a:pPr algn="ctr"/>
            <a:r>
              <a:rPr lang="en-US" sz="1100" dirty="0">
                <a:latin typeface="+mj-lt"/>
              </a:rPr>
              <a:t>Senior Specialist Payroll</a:t>
            </a:r>
          </a:p>
        </p:txBody>
      </p:sp>
      <p:sp>
        <p:nvSpPr>
          <p:cNvPr id="31" name="TextBox 30">
            <a:extLst>
              <a:ext uri="{FF2B5EF4-FFF2-40B4-BE49-F238E27FC236}">
                <a16:creationId xmlns:a16="http://schemas.microsoft.com/office/drawing/2014/main" id="{8AF36982-D028-1D87-53B2-E0BD0D1DA444}"/>
              </a:ext>
            </a:extLst>
          </p:cNvPr>
          <p:cNvSpPr txBox="1"/>
          <p:nvPr/>
        </p:nvSpPr>
        <p:spPr>
          <a:xfrm>
            <a:off x="4990776" y="4663663"/>
            <a:ext cx="1946033" cy="574395"/>
          </a:xfrm>
          <a:prstGeom prst="rect">
            <a:avLst/>
          </a:prstGeom>
          <a:noFill/>
        </p:spPr>
        <p:txBody>
          <a:bodyPr wrap="square" lIns="0" tIns="0" rIns="0" bIns="0" rtlCol="0">
            <a:noAutofit/>
          </a:bodyPr>
          <a:lstStyle/>
          <a:p>
            <a:pPr algn="ctr"/>
            <a:r>
              <a:rPr lang="en-US" sz="1100" dirty="0">
                <a:latin typeface="+mj-lt"/>
              </a:rPr>
              <a:t>Specialist Payroll</a:t>
            </a:r>
          </a:p>
        </p:txBody>
      </p:sp>
      <p:sp>
        <p:nvSpPr>
          <p:cNvPr id="4" name="Rectangle: Rounded Corners 3">
            <a:extLst>
              <a:ext uri="{FF2B5EF4-FFF2-40B4-BE49-F238E27FC236}">
                <a16:creationId xmlns:a16="http://schemas.microsoft.com/office/drawing/2014/main" id="{E705AA98-D73E-137E-C7C6-46524232F5CA}"/>
              </a:ext>
            </a:extLst>
          </p:cNvPr>
          <p:cNvSpPr/>
          <p:nvPr/>
        </p:nvSpPr>
        <p:spPr>
          <a:xfrm>
            <a:off x="5173291" y="5357207"/>
            <a:ext cx="1629613" cy="574396"/>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6" name="TextBox 5">
            <a:extLst>
              <a:ext uri="{FF2B5EF4-FFF2-40B4-BE49-F238E27FC236}">
                <a16:creationId xmlns:a16="http://schemas.microsoft.com/office/drawing/2014/main" id="{873D6BB6-3E58-3DEF-4B27-8A4F420A7CF6}"/>
              </a:ext>
            </a:extLst>
          </p:cNvPr>
          <p:cNvSpPr txBox="1"/>
          <p:nvPr/>
        </p:nvSpPr>
        <p:spPr>
          <a:xfrm>
            <a:off x="5015080" y="5538249"/>
            <a:ext cx="1946033" cy="574395"/>
          </a:xfrm>
          <a:prstGeom prst="rect">
            <a:avLst/>
          </a:prstGeom>
          <a:noFill/>
        </p:spPr>
        <p:txBody>
          <a:bodyPr wrap="square" lIns="0" tIns="0" rIns="0" bIns="0" rtlCol="0">
            <a:noAutofit/>
          </a:bodyPr>
          <a:lstStyle/>
          <a:p>
            <a:pPr algn="ctr"/>
            <a:r>
              <a:rPr lang="en-US" sz="1100" dirty="0">
                <a:latin typeface="+mj-lt"/>
              </a:rPr>
              <a:t>Analyst Payroll</a:t>
            </a:r>
          </a:p>
        </p:txBody>
      </p:sp>
      <p:cxnSp>
        <p:nvCxnSpPr>
          <p:cNvPr id="10" name="Straight Arrow Connector 9">
            <a:extLst>
              <a:ext uri="{FF2B5EF4-FFF2-40B4-BE49-F238E27FC236}">
                <a16:creationId xmlns:a16="http://schemas.microsoft.com/office/drawing/2014/main" id="{C026FBCF-9FB7-374C-7D7D-EE8D2D434040}"/>
              </a:ext>
            </a:extLst>
          </p:cNvPr>
          <p:cNvCxnSpPr>
            <a:cxnSpLocks/>
          </p:cNvCxnSpPr>
          <p:nvPr/>
        </p:nvCxnSpPr>
        <p:spPr>
          <a:xfrm flipV="1">
            <a:off x="5940931" y="4148875"/>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CCA0236-4964-AD3A-D9C1-D17F9C476F29}"/>
              </a:ext>
            </a:extLst>
          </p:cNvPr>
          <p:cNvCxnSpPr>
            <a:cxnSpLocks/>
          </p:cNvCxnSpPr>
          <p:nvPr/>
        </p:nvCxnSpPr>
        <p:spPr>
          <a:xfrm flipV="1">
            <a:off x="1873914" y="2747719"/>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8E696C-F692-EA01-6FAF-495FED1E3BA7}"/>
              </a:ext>
            </a:extLst>
          </p:cNvPr>
          <p:cNvCxnSpPr>
            <a:cxnSpLocks/>
          </p:cNvCxnSpPr>
          <p:nvPr/>
        </p:nvCxnSpPr>
        <p:spPr>
          <a:xfrm flipV="1">
            <a:off x="5979260" y="5019296"/>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89E20C21-920A-60F8-2C9F-C775C2681412}"/>
              </a:ext>
            </a:extLst>
          </p:cNvPr>
          <p:cNvSpPr/>
          <p:nvPr/>
        </p:nvSpPr>
        <p:spPr>
          <a:xfrm>
            <a:off x="298912" y="5873996"/>
            <a:ext cx="11594176" cy="8960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The career path to becoming a </a:t>
            </a:r>
            <a:r>
              <a:rPr lang="en-US" sz="1050" b="1" dirty="0"/>
              <a:t>Senior Expert Total Rewards/Compensation and Benefits </a:t>
            </a:r>
            <a:r>
              <a:rPr lang="en-US" sz="1050" dirty="0"/>
              <a:t>often begins with roles in General P&amp;C, such as P&amp;C Business Partner, before moving into specialized areas like P&amp;C Analytics, Payroll Administration, or Compensation Analysis. Building expertise in reward structures and employee benefits is crucial at this stage. Progressing to roles like Compensation &amp; Benefits Manager enhances leadership and strategic planning skills. Specialized experience in Executive Compensation, Market Benchmarking, and Incentive Design equips individuals to develop competitive reward strategies, ensure pay equity, and align compensation programs with business objectives. In some cases, a Senior P&amp;C Business Partner with strong analytical skills may also transition into this role and the combination of experience of payroll and business is really crucial.</a:t>
            </a:r>
          </a:p>
        </p:txBody>
      </p:sp>
      <p:sp>
        <p:nvSpPr>
          <p:cNvPr id="21" name="Rectangle: Rounded Corners 20">
            <a:extLst>
              <a:ext uri="{FF2B5EF4-FFF2-40B4-BE49-F238E27FC236}">
                <a16:creationId xmlns:a16="http://schemas.microsoft.com/office/drawing/2014/main" id="{3DB4B720-4BBA-CE8F-EBBF-1DE0A823B0BE}"/>
              </a:ext>
            </a:extLst>
          </p:cNvPr>
          <p:cNvSpPr/>
          <p:nvPr/>
        </p:nvSpPr>
        <p:spPr>
          <a:xfrm>
            <a:off x="9646700" y="2644068"/>
            <a:ext cx="1555238" cy="7708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2" name="TextBox 21">
            <a:extLst>
              <a:ext uri="{FF2B5EF4-FFF2-40B4-BE49-F238E27FC236}">
                <a16:creationId xmlns:a16="http://schemas.microsoft.com/office/drawing/2014/main" id="{E5FC2559-9609-7BD5-B68A-A296A8C0D4EC}"/>
              </a:ext>
            </a:extLst>
          </p:cNvPr>
          <p:cNvSpPr txBox="1"/>
          <p:nvPr/>
        </p:nvSpPr>
        <p:spPr>
          <a:xfrm>
            <a:off x="9663806" y="2700160"/>
            <a:ext cx="1623999" cy="583142"/>
          </a:xfrm>
          <a:prstGeom prst="rect">
            <a:avLst/>
          </a:prstGeom>
          <a:noFill/>
        </p:spPr>
        <p:txBody>
          <a:bodyPr wrap="square" lIns="0" tIns="0" rIns="0" bIns="0" rtlCol="0">
            <a:noAutofit/>
          </a:bodyPr>
          <a:lstStyle/>
          <a:p>
            <a:pPr algn="ctr"/>
            <a:r>
              <a:rPr lang="en-US" sz="1100" dirty="0">
                <a:latin typeface="+mj-lt"/>
              </a:rPr>
              <a:t>Supervisor Total Rewards/ Compensation and Benefits</a:t>
            </a:r>
          </a:p>
        </p:txBody>
      </p:sp>
      <p:cxnSp>
        <p:nvCxnSpPr>
          <p:cNvPr id="23" name="Straight Arrow Connector 22">
            <a:extLst>
              <a:ext uri="{FF2B5EF4-FFF2-40B4-BE49-F238E27FC236}">
                <a16:creationId xmlns:a16="http://schemas.microsoft.com/office/drawing/2014/main" id="{402227C4-F256-3AFB-B734-B702E3AFF259}"/>
              </a:ext>
            </a:extLst>
          </p:cNvPr>
          <p:cNvCxnSpPr>
            <a:cxnSpLocks/>
          </p:cNvCxnSpPr>
          <p:nvPr/>
        </p:nvCxnSpPr>
        <p:spPr>
          <a:xfrm flipV="1">
            <a:off x="10389940" y="2164831"/>
            <a:ext cx="0" cy="410252"/>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61387E3-A321-518F-BBFF-A32C31E4AA53}"/>
              </a:ext>
            </a:extLst>
          </p:cNvPr>
          <p:cNvSpPr/>
          <p:nvPr/>
        </p:nvSpPr>
        <p:spPr>
          <a:xfrm>
            <a:off x="9577941" y="1423764"/>
            <a:ext cx="1623998" cy="77080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5" name="TextBox 24">
            <a:extLst>
              <a:ext uri="{FF2B5EF4-FFF2-40B4-BE49-F238E27FC236}">
                <a16:creationId xmlns:a16="http://schemas.microsoft.com/office/drawing/2014/main" id="{6C3F9CF1-05B9-648D-06EA-D82E64367960}"/>
              </a:ext>
            </a:extLst>
          </p:cNvPr>
          <p:cNvSpPr txBox="1"/>
          <p:nvPr/>
        </p:nvSpPr>
        <p:spPr>
          <a:xfrm>
            <a:off x="9593107" y="1480092"/>
            <a:ext cx="1608831" cy="648072"/>
          </a:xfrm>
          <a:prstGeom prst="rect">
            <a:avLst/>
          </a:prstGeom>
          <a:noFill/>
        </p:spPr>
        <p:txBody>
          <a:bodyPr wrap="square" lIns="0" tIns="0" rIns="0" bIns="0" rtlCol="0">
            <a:noAutofit/>
          </a:bodyPr>
          <a:lstStyle/>
          <a:p>
            <a:pPr algn="ctr"/>
            <a:r>
              <a:rPr lang="en-US" sz="1100" dirty="0">
                <a:latin typeface="+mj-lt"/>
              </a:rPr>
              <a:t>Manager Total Rewards/ Compensation and Benefits</a:t>
            </a:r>
          </a:p>
        </p:txBody>
      </p:sp>
      <p:sp>
        <p:nvSpPr>
          <p:cNvPr id="64" name="Freeform: Shape 63">
            <a:extLst>
              <a:ext uri="{FF2B5EF4-FFF2-40B4-BE49-F238E27FC236}">
                <a16:creationId xmlns:a16="http://schemas.microsoft.com/office/drawing/2014/main" id="{FF7C7FBE-2BB9-7F84-71CF-FA25E2CF5EB9}"/>
              </a:ext>
            </a:extLst>
          </p:cNvPr>
          <p:cNvSpPr/>
          <p:nvPr/>
        </p:nvSpPr>
        <p:spPr>
          <a:xfrm rot="16200000">
            <a:off x="10259966" y="2218993"/>
            <a:ext cx="2740436" cy="551816"/>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solidFill>
            <a:schemeClr val="accent1"/>
          </a:solid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1100" dirty="0">
                <a:solidFill>
                  <a:prstClr val="white"/>
                </a:solidFill>
                <a:latin typeface="PP SIG Flow"/>
              </a:rPr>
              <a:t>Management path</a:t>
            </a:r>
            <a:endParaRPr kumimoji="0" lang="en-US" sz="1100" b="0" i="0" u="none" strike="noStrike" kern="1200" cap="none" spc="0" normalizeH="0" baseline="0" noProof="0" dirty="0">
              <a:ln>
                <a:noFill/>
              </a:ln>
              <a:solidFill>
                <a:prstClr val="white"/>
              </a:solidFill>
              <a:effectLst/>
              <a:uLnTx/>
              <a:uFillTx/>
              <a:latin typeface="PP SIG Flow"/>
              <a:ea typeface="+mn-ea"/>
              <a:cs typeface="+mn-cs"/>
            </a:endParaRPr>
          </a:p>
        </p:txBody>
      </p:sp>
      <p:cxnSp>
        <p:nvCxnSpPr>
          <p:cNvPr id="67" name="Connector: Elbow 66">
            <a:extLst>
              <a:ext uri="{FF2B5EF4-FFF2-40B4-BE49-F238E27FC236}">
                <a16:creationId xmlns:a16="http://schemas.microsoft.com/office/drawing/2014/main" id="{B8F84406-A5FB-2EF8-9595-624EDC1C832E}"/>
              </a:ext>
            </a:extLst>
          </p:cNvPr>
          <p:cNvCxnSpPr>
            <a:cxnSpLocks/>
          </p:cNvCxnSpPr>
          <p:nvPr/>
        </p:nvCxnSpPr>
        <p:spPr>
          <a:xfrm>
            <a:off x="4428436" y="1234192"/>
            <a:ext cx="5132338" cy="334548"/>
          </a:xfrm>
          <a:prstGeom prst="bentConnector3">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E88473-793F-EBD9-CD96-5F73BBDB33E4}"/>
              </a:ext>
            </a:extLst>
          </p:cNvPr>
          <p:cNvCxnSpPr>
            <a:cxnSpLocks/>
          </p:cNvCxnSpPr>
          <p:nvPr/>
        </p:nvCxnSpPr>
        <p:spPr>
          <a:xfrm flipV="1">
            <a:off x="5910880" y="3276787"/>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22962291-5EF3-97C1-F7EC-DA9370234CF1}"/>
              </a:ext>
            </a:extLst>
          </p:cNvPr>
          <p:cNvSpPr/>
          <p:nvPr/>
        </p:nvSpPr>
        <p:spPr>
          <a:xfrm>
            <a:off x="3060240" y="3102070"/>
            <a:ext cx="1596559"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69" name="Rectangle: Rounded Corners 68">
            <a:extLst>
              <a:ext uri="{FF2B5EF4-FFF2-40B4-BE49-F238E27FC236}">
                <a16:creationId xmlns:a16="http://schemas.microsoft.com/office/drawing/2014/main" id="{CCA73DD1-6C1B-5595-DCF8-D34DF1E5B8E9}"/>
              </a:ext>
            </a:extLst>
          </p:cNvPr>
          <p:cNvSpPr/>
          <p:nvPr/>
        </p:nvSpPr>
        <p:spPr>
          <a:xfrm>
            <a:off x="3075511" y="2141725"/>
            <a:ext cx="1581288" cy="6108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70" name="Rectangle: Rounded Corners 69">
            <a:extLst>
              <a:ext uri="{FF2B5EF4-FFF2-40B4-BE49-F238E27FC236}">
                <a16:creationId xmlns:a16="http://schemas.microsoft.com/office/drawing/2014/main" id="{47488D00-5B50-A4DF-D5AC-4DD52D974752}"/>
              </a:ext>
            </a:extLst>
          </p:cNvPr>
          <p:cNvSpPr/>
          <p:nvPr/>
        </p:nvSpPr>
        <p:spPr>
          <a:xfrm>
            <a:off x="3060235" y="3991952"/>
            <a:ext cx="1629613"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71" name="TextBox 70">
            <a:extLst>
              <a:ext uri="{FF2B5EF4-FFF2-40B4-BE49-F238E27FC236}">
                <a16:creationId xmlns:a16="http://schemas.microsoft.com/office/drawing/2014/main" id="{CE0B1E4B-66C8-51D3-EBE4-1698BD7B7723}"/>
              </a:ext>
            </a:extLst>
          </p:cNvPr>
          <p:cNvSpPr txBox="1"/>
          <p:nvPr/>
        </p:nvSpPr>
        <p:spPr>
          <a:xfrm>
            <a:off x="3095872" y="2256919"/>
            <a:ext cx="1581288" cy="416523"/>
          </a:xfrm>
          <a:prstGeom prst="rect">
            <a:avLst/>
          </a:prstGeom>
          <a:noFill/>
        </p:spPr>
        <p:txBody>
          <a:bodyPr wrap="square" lIns="0" tIns="0" rIns="0" bIns="0" rtlCol="0">
            <a:noAutofit/>
          </a:bodyPr>
          <a:lstStyle/>
          <a:p>
            <a:pPr algn="ctr"/>
            <a:r>
              <a:rPr lang="en-US" sz="1100" dirty="0">
                <a:latin typeface="+mj-lt"/>
              </a:rPr>
              <a:t>Senior Manager General P&amp;C</a:t>
            </a:r>
          </a:p>
        </p:txBody>
      </p:sp>
      <p:sp>
        <p:nvSpPr>
          <p:cNvPr id="72" name="TextBox 71">
            <a:extLst>
              <a:ext uri="{FF2B5EF4-FFF2-40B4-BE49-F238E27FC236}">
                <a16:creationId xmlns:a16="http://schemas.microsoft.com/office/drawing/2014/main" id="{0F89957A-BBCD-9060-AE86-3F367D55067F}"/>
              </a:ext>
            </a:extLst>
          </p:cNvPr>
          <p:cNvSpPr txBox="1"/>
          <p:nvPr/>
        </p:nvSpPr>
        <p:spPr>
          <a:xfrm>
            <a:off x="3156480" y="3228940"/>
            <a:ext cx="1348630" cy="792088"/>
          </a:xfrm>
          <a:prstGeom prst="rect">
            <a:avLst/>
          </a:prstGeom>
          <a:noFill/>
        </p:spPr>
        <p:txBody>
          <a:bodyPr wrap="square" lIns="0" tIns="0" rIns="0" bIns="0" rtlCol="0">
            <a:noAutofit/>
          </a:bodyPr>
          <a:lstStyle/>
          <a:p>
            <a:pPr algn="ctr"/>
            <a:r>
              <a:rPr lang="en-US" sz="1100" dirty="0">
                <a:latin typeface="+mj-lt"/>
              </a:rPr>
              <a:t>Manager General P&amp;C</a:t>
            </a:r>
          </a:p>
        </p:txBody>
      </p:sp>
      <p:sp>
        <p:nvSpPr>
          <p:cNvPr id="73" name="TextBox 72">
            <a:extLst>
              <a:ext uri="{FF2B5EF4-FFF2-40B4-BE49-F238E27FC236}">
                <a16:creationId xmlns:a16="http://schemas.microsoft.com/office/drawing/2014/main" id="{D1F85444-45DF-7750-1507-D087D3BAB347}"/>
              </a:ext>
            </a:extLst>
          </p:cNvPr>
          <p:cNvSpPr txBox="1"/>
          <p:nvPr/>
        </p:nvSpPr>
        <p:spPr>
          <a:xfrm>
            <a:off x="3221451" y="4103597"/>
            <a:ext cx="1348633" cy="574395"/>
          </a:xfrm>
          <a:prstGeom prst="rect">
            <a:avLst/>
          </a:prstGeom>
          <a:noFill/>
        </p:spPr>
        <p:txBody>
          <a:bodyPr wrap="square" lIns="0" tIns="0" rIns="0" bIns="0" rtlCol="0">
            <a:noAutofit/>
          </a:bodyPr>
          <a:lstStyle/>
          <a:p>
            <a:pPr algn="ctr"/>
            <a:r>
              <a:rPr lang="en-US" sz="1100" dirty="0">
                <a:latin typeface="+mj-lt"/>
              </a:rPr>
              <a:t>Supervisor General P&amp;C</a:t>
            </a:r>
          </a:p>
        </p:txBody>
      </p:sp>
      <p:cxnSp>
        <p:nvCxnSpPr>
          <p:cNvPr id="76" name="Straight Arrow Connector 75">
            <a:extLst>
              <a:ext uri="{FF2B5EF4-FFF2-40B4-BE49-F238E27FC236}">
                <a16:creationId xmlns:a16="http://schemas.microsoft.com/office/drawing/2014/main" id="{CFF4BFAB-6B6A-EA03-9785-E8BE63D4A8BA}"/>
              </a:ext>
            </a:extLst>
          </p:cNvPr>
          <p:cNvCxnSpPr>
            <a:cxnSpLocks/>
          </p:cNvCxnSpPr>
          <p:nvPr/>
        </p:nvCxnSpPr>
        <p:spPr>
          <a:xfrm flipV="1">
            <a:off x="3852132" y="3654041"/>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56A4844A-DE12-C954-BBF2-619658AEA94B}"/>
              </a:ext>
            </a:extLst>
          </p:cNvPr>
          <p:cNvCxnSpPr>
            <a:cxnSpLocks/>
          </p:cNvCxnSpPr>
          <p:nvPr/>
        </p:nvCxnSpPr>
        <p:spPr>
          <a:xfrm flipV="1">
            <a:off x="3866155" y="2752620"/>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004631-716A-342C-EC7F-EC499B6C7628}"/>
              </a:ext>
            </a:extLst>
          </p:cNvPr>
          <p:cNvCxnSpPr>
            <a:cxnSpLocks/>
          </p:cNvCxnSpPr>
          <p:nvPr/>
        </p:nvCxnSpPr>
        <p:spPr>
          <a:xfrm flipV="1">
            <a:off x="5855402" y="1992567"/>
            <a:ext cx="0" cy="6271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07B54CF-395A-75F1-E68C-D954B40727A1}"/>
              </a:ext>
            </a:extLst>
          </p:cNvPr>
          <p:cNvCxnSpPr>
            <a:cxnSpLocks/>
          </p:cNvCxnSpPr>
          <p:nvPr/>
        </p:nvCxnSpPr>
        <p:spPr>
          <a:xfrm>
            <a:off x="3893653" y="1987111"/>
            <a:ext cx="3890883" cy="5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C809682-68E4-7DA2-A5BB-57FBBF26CD79}"/>
              </a:ext>
            </a:extLst>
          </p:cNvPr>
          <p:cNvCxnSpPr>
            <a:cxnSpLocks/>
          </p:cNvCxnSpPr>
          <p:nvPr/>
        </p:nvCxnSpPr>
        <p:spPr>
          <a:xfrm>
            <a:off x="3907679" y="1984362"/>
            <a:ext cx="0" cy="175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A8B279A-749B-F58A-D423-913D0BD45922}"/>
              </a:ext>
            </a:extLst>
          </p:cNvPr>
          <p:cNvCxnSpPr>
            <a:cxnSpLocks/>
          </p:cNvCxnSpPr>
          <p:nvPr/>
        </p:nvCxnSpPr>
        <p:spPr>
          <a:xfrm rot="10800000">
            <a:off x="4428437" y="1461451"/>
            <a:ext cx="1631339" cy="500046"/>
          </a:xfrm>
          <a:prstGeom prst="bentConnector3">
            <a:avLst>
              <a:gd name="adj1" fmla="val -68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95761281-6081-523B-F71B-1C47820B7F0E}"/>
              </a:ext>
            </a:extLst>
          </p:cNvPr>
          <p:cNvSpPr/>
          <p:nvPr/>
        </p:nvSpPr>
        <p:spPr>
          <a:xfrm>
            <a:off x="7182261" y="3110264"/>
            <a:ext cx="1596559"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99" name="Rectangle: Rounded Corners 98">
            <a:extLst>
              <a:ext uri="{FF2B5EF4-FFF2-40B4-BE49-F238E27FC236}">
                <a16:creationId xmlns:a16="http://schemas.microsoft.com/office/drawing/2014/main" id="{7664415D-A76C-2E60-CB2A-B542254AF4DA}"/>
              </a:ext>
            </a:extLst>
          </p:cNvPr>
          <p:cNvSpPr/>
          <p:nvPr/>
        </p:nvSpPr>
        <p:spPr>
          <a:xfrm>
            <a:off x="7153884" y="2234261"/>
            <a:ext cx="1581288" cy="6108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00" name="Rectangle: Rounded Corners 99">
            <a:extLst>
              <a:ext uri="{FF2B5EF4-FFF2-40B4-BE49-F238E27FC236}">
                <a16:creationId xmlns:a16="http://schemas.microsoft.com/office/drawing/2014/main" id="{AA6B497D-8DB7-9F8D-CEFA-96638031F287}"/>
              </a:ext>
            </a:extLst>
          </p:cNvPr>
          <p:cNvSpPr/>
          <p:nvPr/>
        </p:nvSpPr>
        <p:spPr>
          <a:xfrm>
            <a:off x="7182256" y="4000146"/>
            <a:ext cx="1629613" cy="574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01" name="TextBox 100">
            <a:extLst>
              <a:ext uri="{FF2B5EF4-FFF2-40B4-BE49-F238E27FC236}">
                <a16:creationId xmlns:a16="http://schemas.microsoft.com/office/drawing/2014/main" id="{9D2586CC-D0F4-3C8D-9718-C13870B72FC9}"/>
              </a:ext>
            </a:extLst>
          </p:cNvPr>
          <p:cNvSpPr txBox="1"/>
          <p:nvPr/>
        </p:nvSpPr>
        <p:spPr>
          <a:xfrm>
            <a:off x="7194263" y="2348010"/>
            <a:ext cx="1581288" cy="416523"/>
          </a:xfrm>
          <a:prstGeom prst="rect">
            <a:avLst/>
          </a:prstGeom>
          <a:noFill/>
        </p:spPr>
        <p:txBody>
          <a:bodyPr wrap="square" lIns="0" tIns="0" rIns="0" bIns="0" rtlCol="0">
            <a:noAutofit/>
          </a:bodyPr>
          <a:lstStyle/>
          <a:p>
            <a:pPr algn="ctr"/>
            <a:r>
              <a:rPr lang="en-US" sz="1100" dirty="0">
                <a:latin typeface="+mj-lt"/>
              </a:rPr>
              <a:t>Senior Expert P&amp;C Business Partnering</a:t>
            </a:r>
          </a:p>
        </p:txBody>
      </p:sp>
      <p:sp>
        <p:nvSpPr>
          <p:cNvPr id="102" name="TextBox 101">
            <a:extLst>
              <a:ext uri="{FF2B5EF4-FFF2-40B4-BE49-F238E27FC236}">
                <a16:creationId xmlns:a16="http://schemas.microsoft.com/office/drawing/2014/main" id="{1839E00A-37BE-86D9-9150-52E9388FACC4}"/>
              </a:ext>
            </a:extLst>
          </p:cNvPr>
          <p:cNvSpPr txBox="1"/>
          <p:nvPr/>
        </p:nvSpPr>
        <p:spPr>
          <a:xfrm>
            <a:off x="7276600" y="3237134"/>
            <a:ext cx="1348630" cy="792088"/>
          </a:xfrm>
          <a:prstGeom prst="rect">
            <a:avLst/>
          </a:prstGeom>
          <a:noFill/>
        </p:spPr>
        <p:txBody>
          <a:bodyPr wrap="square" lIns="0" tIns="0" rIns="0" bIns="0" rtlCol="0">
            <a:noAutofit/>
          </a:bodyPr>
          <a:lstStyle/>
          <a:p>
            <a:pPr algn="ctr"/>
            <a:r>
              <a:rPr lang="en-US" sz="1100" dirty="0">
                <a:latin typeface="+mj-lt"/>
              </a:rPr>
              <a:t>Expert P&amp;C Business Partnering</a:t>
            </a:r>
          </a:p>
        </p:txBody>
      </p:sp>
      <p:sp>
        <p:nvSpPr>
          <p:cNvPr id="103" name="TextBox 102">
            <a:extLst>
              <a:ext uri="{FF2B5EF4-FFF2-40B4-BE49-F238E27FC236}">
                <a16:creationId xmlns:a16="http://schemas.microsoft.com/office/drawing/2014/main" id="{63D62A4D-7C99-2956-F41B-F5CF63F915FE}"/>
              </a:ext>
            </a:extLst>
          </p:cNvPr>
          <p:cNvSpPr txBox="1"/>
          <p:nvPr/>
        </p:nvSpPr>
        <p:spPr>
          <a:xfrm>
            <a:off x="7343472" y="4111791"/>
            <a:ext cx="1348633" cy="574395"/>
          </a:xfrm>
          <a:prstGeom prst="rect">
            <a:avLst/>
          </a:prstGeom>
          <a:noFill/>
        </p:spPr>
        <p:txBody>
          <a:bodyPr wrap="square" lIns="0" tIns="0" rIns="0" bIns="0" rtlCol="0">
            <a:noAutofit/>
          </a:bodyPr>
          <a:lstStyle/>
          <a:p>
            <a:pPr algn="ctr"/>
            <a:r>
              <a:rPr lang="en-US" sz="1100" dirty="0">
                <a:latin typeface="+mj-lt"/>
              </a:rPr>
              <a:t>Senior Specialist P&amp;C Business Partnering</a:t>
            </a:r>
          </a:p>
        </p:txBody>
      </p:sp>
      <p:cxnSp>
        <p:nvCxnSpPr>
          <p:cNvPr id="104" name="Straight Arrow Connector 103">
            <a:extLst>
              <a:ext uri="{FF2B5EF4-FFF2-40B4-BE49-F238E27FC236}">
                <a16:creationId xmlns:a16="http://schemas.microsoft.com/office/drawing/2014/main" id="{F307DBD4-2EB0-5E56-F9F4-E21DE0FA7FDE}"/>
              </a:ext>
            </a:extLst>
          </p:cNvPr>
          <p:cNvCxnSpPr>
            <a:cxnSpLocks/>
          </p:cNvCxnSpPr>
          <p:nvPr/>
        </p:nvCxnSpPr>
        <p:spPr>
          <a:xfrm flipV="1">
            <a:off x="7974153" y="3662235"/>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36C0B66-195F-025E-3083-C52B38D7F343}"/>
              </a:ext>
            </a:extLst>
          </p:cNvPr>
          <p:cNvCxnSpPr>
            <a:cxnSpLocks/>
          </p:cNvCxnSpPr>
          <p:nvPr/>
        </p:nvCxnSpPr>
        <p:spPr>
          <a:xfrm flipV="1">
            <a:off x="7944528" y="2790147"/>
            <a:ext cx="0" cy="337911"/>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509607-E0CC-F365-5428-109E2729337B}"/>
              </a:ext>
            </a:extLst>
          </p:cNvPr>
          <p:cNvCxnSpPr>
            <a:cxnSpLocks/>
          </p:cNvCxnSpPr>
          <p:nvPr/>
        </p:nvCxnSpPr>
        <p:spPr>
          <a:xfrm>
            <a:off x="7784536" y="1986936"/>
            <a:ext cx="0" cy="2699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D1D282B-67B7-6AEC-9E4D-91FBEBB42B71}"/>
              </a:ext>
            </a:extLst>
          </p:cNvPr>
          <p:cNvCxnSpPr>
            <a:cxnSpLocks/>
            <a:stCxn id="26" idx="1"/>
          </p:cNvCxnSpPr>
          <p:nvPr/>
        </p:nvCxnSpPr>
        <p:spPr>
          <a:xfrm rot="10800000">
            <a:off x="4556922" y="2485349"/>
            <a:ext cx="563315" cy="54100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85DF0D37-66FC-3F98-86F0-C52AD9581DF2}"/>
              </a:ext>
            </a:extLst>
          </p:cNvPr>
          <p:cNvCxnSpPr>
            <a:cxnSpLocks/>
          </p:cNvCxnSpPr>
          <p:nvPr/>
        </p:nvCxnSpPr>
        <p:spPr>
          <a:xfrm flipV="1">
            <a:off x="6644199" y="2517450"/>
            <a:ext cx="551637" cy="490323"/>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37A5F15B-8BAC-85A4-1AD3-CE9D909A9A2D}"/>
              </a:ext>
            </a:extLst>
          </p:cNvPr>
          <p:cNvCxnSpPr>
            <a:cxnSpLocks/>
            <a:stCxn id="100" idx="1"/>
          </p:cNvCxnSpPr>
          <p:nvPr/>
        </p:nvCxnSpPr>
        <p:spPr>
          <a:xfrm rot="10800000">
            <a:off x="6690448" y="3880998"/>
            <a:ext cx="491809" cy="40634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1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p:txBody>
          <a:bodyPr/>
          <a:lstStyle/>
          <a:p>
            <a:r>
              <a:rPr lang="en-US" dirty="0"/>
              <a:t>Possible next steps from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grpSp>
        <p:nvGrpSpPr>
          <p:cNvPr id="14" name="Group 13">
            <a:extLst>
              <a:ext uri="{FF2B5EF4-FFF2-40B4-BE49-F238E27FC236}">
                <a16:creationId xmlns:a16="http://schemas.microsoft.com/office/drawing/2014/main" id="{5397EACD-065B-3319-A60C-94AD26F8DF44}"/>
              </a:ext>
            </a:extLst>
          </p:cNvPr>
          <p:cNvGrpSpPr/>
          <p:nvPr/>
        </p:nvGrpSpPr>
        <p:grpSpPr>
          <a:xfrm>
            <a:off x="613188" y="1552174"/>
            <a:ext cx="6170812" cy="2605766"/>
            <a:chOff x="2032992" y="2606698"/>
            <a:chExt cx="4581787" cy="1272597"/>
          </a:xfrm>
          <a:solidFill>
            <a:schemeClr val="accent1"/>
          </a:solidFill>
        </p:grpSpPr>
        <p:sp>
          <p:nvSpPr>
            <p:cNvPr id="15" name="Freeform: Shape 14">
              <a:extLst>
                <a:ext uri="{FF2B5EF4-FFF2-40B4-BE49-F238E27FC236}">
                  <a16:creationId xmlns:a16="http://schemas.microsoft.com/office/drawing/2014/main" id="{30D9A68D-314C-1808-075A-313ABD38B259}"/>
                </a:ext>
              </a:extLst>
            </p:cNvPr>
            <p:cNvSpPr/>
            <p:nvPr/>
          </p:nvSpPr>
          <p:spPr>
            <a:xfrm>
              <a:off x="2032992" y="3042046"/>
              <a:ext cx="1934765" cy="773906"/>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0 w 1934765"/>
                <a:gd name="connsiteY5"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765" h="773906">
                  <a:moveTo>
                    <a:pt x="0" y="0"/>
                  </a:moveTo>
                  <a:lnTo>
                    <a:pt x="1547812" y="0"/>
                  </a:lnTo>
                  <a:lnTo>
                    <a:pt x="1934765" y="386953"/>
                  </a:lnTo>
                  <a:lnTo>
                    <a:pt x="1547812" y="773906"/>
                  </a:lnTo>
                  <a:lnTo>
                    <a:pt x="0" y="773906"/>
                  </a:lnTo>
                  <a:lnTo>
                    <a:pt x="0" y="0"/>
                  </a:lnTo>
                  <a:close/>
                </a:path>
              </a:pathLst>
            </a:custGeom>
            <a:grpFill/>
            <a:ln w="28575"/>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74676" rIns="230814"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PP SIG Flow"/>
                  <a:ea typeface="+mn-ea"/>
                  <a:cs typeface="+mn-cs"/>
                </a:rPr>
                <a:t>Other </a:t>
              </a:r>
              <a:r>
                <a:rPr kumimoji="0" lang="en-US" b="0" i="0" u="none" strike="noStrike" kern="1200" cap="none" spc="0" normalizeH="0" baseline="0" noProof="0" dirty="0" err="1">
                  <a:ln>
                    <a:noFill/>
                  </a:ln>
                  <a:solidFill>
                    <a:prstClr val="white"/>
                  </a:solidFill>
                  <a:effectLst/>
                  <a:uLnTx/>
                  <a:uFillTx/>
                  <a:latin typeface="PP SIG Flow"/>
                  <a:ea typeface="+mn-ea"/>
                  <a:cs typeface="+mn-cs"/>
                </a:rPr>
                <a:t>CoE</a:t>
              </a:r>
              <a:r>
                <a:rPr kumimoji="0" lang="en-US" b="0" i="0" u="none" strike="noStrike" kern="1200" cap="none" spc="0" normalizeH="0" baseline="0" noProof="0" dirty="0">
                  <a:ln>
                    <a:noFill/>
                  </a:ln>
                  <a:solidFill>
                    <a:prstClr val="white"/>
                  </a:solidFill>
                  <a:effectLst/>
                  <a:uLnTx/>
                  <a:uFillTx/>
                  <a:latin typeface="PP SIG Flow"/>
                  <a:ea typeface="+mn-ea"/>
                  <a:cs typeface="+mn-cs"/>
                </a:rPr>
                <a:t> roles</a:t>
              </a:r>
            </a:p>
          </p:txBody>
        </p:sp>
        <p:sp>
          <p:nvSpPr>
            <p:cNvPr id="18" name="Freeform: Shape 17">
              <a:extLst>
                <a:ext uri="{FF2B5EF4-FFF2-40B4-BE49-F238E27FC236}">
                  <a16:creationId xmlns:a16="http://schemas.microsoft.com/office/drawing/2014/main" id="{50A66438-479E-F5A0-BF7B-BDED7964F06E}"/>
                </a:ext>
              </a:extLst>
            </p:cNvPr>
            <p:cNvSpPr/>
            <p:nvPr/>
          </p:nvSpPr>
          <p:spPr>
            <a:xfrm rot="16200000">
              <a:off x="5390185" y="2654701"/>
              <a:ext cx="1272597" cy="1176591"/>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grp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2000" dirty="0">
                  <a:solidFill>
                    <a:prstClr val="white"/>
                  </a:solidFill>
                  <a:latin typeface="PP SIG Flow"/>
                </a:rPr>
                <a:t>Chief People &amp; Culture Officer</a:t>
              </a:r>
              <a:endParaRPr kumimoji="0" lang="en-US" sz="2000" b="0" i="0" u="none" strike="noStrike" kern="1200" cap="none" spc="0" normalizeH="0" baseline="0" noProof="0" dirty="0">
                <a:ln>
                  <a:noFill/>
                </a:ln>
                <a:solidFill>
                  <a:prstClr val="white"/>
                </a:solidFill>
                <a:effectLst/>
                <a:uLnTx/>
                <a:uFillTx/>
                <a:latin typeface="PP SIG Flow"/>
                <a:ea typeface="+mn-ea"/>
                <a:cs typeface="+mn-cs"/>
              </a:endParaRPr>
            </a:p>
          </p:txBody>
        </p:sp>
      </p:grpSp>
      <p:sp>
        <p:nvSpPr>
          <p:cNvPr id="21" name="TextBox 20">
            <a:extLst>
              <a:ext uri="{FF2B5EF4-FFF2-40B4-BE49-F238E27FC236}">
                <a16:creationId xmlns:a16="http://schemas.microsoft.com/office/drawing/2014/main" id="{957A8EF2-47EE-67A1-34DF-4D3D5FF2550C}"/>
              </a:ext>
            </a:extLst>
          </p:cNvPr>
          <p:cNvSpPr txBox="1"/>
          <p:nvPr/>
        </p:nvSpPr>
        <p:spPr>
          <a:xfrm>
            <a:off x="1086039" y="4365104"/>
            <a:ext cx="109092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lateral move</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cxnSp>
        <p:nvCxnSpPr>
          <p:cNvPr id="40" name="Straight Arrow Connector 39">
            <a:extLst>
              <a:ext uri="{FF2B5EF4-FFF2-40B4-BE49-F238E27FC236}">
                <a16:creationId xmlns:a16="http://schemas.microsoft.com/office/drawing/2014/main" id="{0C40CE89-85AA-688A-CB06-7C595A2E467A}"/>
              </a:ext>
            </a:extLst>
          </p:cNvPr>
          <p:cNvCxnSpPr/>
          <p:nvPr/>
        </p:nvCxnSpPr>
        <p:spPr>
          <a:xfrm>
            <a:off x="3863752"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8D48D330-4B72-AAAE-EB5E-B8CFBC36C533}"/>
              </a:ext>
            </a:extLst>
          </p:cNvPr>
          <p:cNvCxnSpPr/>
          <p:nvPr/>
        </p:nvCxnSpPr>
        <p:spPr>
          <a:xfrm>
            <a:off x="8112824"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115592CE-0249-ECE8-4FD9-761A2A847D18}"/>
              </a:ext>
            </a:extLst>
          </p:cNvPr>
          <p:cNvCxnSpPr/>
          <p:nvPr/>
        </p:nvCxnSpPr>
        <p:spPr>
          <a:xfrm>
            <a:off x="10251448"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5B370C18-EA51-E2DF-A7AA-AE3227B44F37}"/>
              </a:ext>
            </a:extLst>
          </p:cNvPr>
          <p:cNvSpPr txBox="1"/>
          <p:nvPr/>
        </p:nvSpPr>
        <p:spPr>
          <a:xfrm>
            <a:off x="5303912" y="4365104"/>
            <a:ext cx="10909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move up</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pic>
        <p:nvPicPr>
          <p:cNvPr id="9" name="Picture 8" descr="Icon&#10;&#10;Description automatically generated">
            <a:extLst>
              <a:ext uri="{FF2B5EF4-FFF2-40B4-BE49-F238E27FC236}">
                <a16:creationId xmlns:a16="http://schemas.microsoft.com/office/drawing/2014/main" id="{EBE80E7E-2D73-CFFC-3E73-BEABB1669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312" y="1863806"/>
            <a:ext cx="2164433" cy="2164433"/>
          </a:xfrm>
          <a:prstGeom prst="rect">
            <a:avLst/>
          </a:prstGeom>
        </p:spPr>
      </p:pic>
    </p:spTree>
    <p:extLst>
      <p:ext uri="{BB962C8B-B14F-4D97-AF65-F5344CB8AC3E}">
        <p14:creationId xmlns:p14="http://schemas.microsoft.com/office/powerpoint/2010/main" val="3702669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445a477a-7800-481a-9a1e-c9e2758d973c"/>
  <p:tag name="EE4P_LANGUAGE_ID" val="1033"/>
</p:tagLst>
</file>

<file path=ppt/theme/theme1.xml><?xml version="1.0" encoding="utf-8"?>
<a:theme xmlns:a="http://schemas.openxmlformats.org/drawingml/2006/main" name="Office">
  <a:themeElements>
    <a:clrScheme name="SIG">
      <a:dk1>
        <a:sysClr val="windowText" lastClr="000000"/>
      </a:dk1>
      <a:lt1>
        <a:sysClr val="window" lastClr="FFFFFF"/>
      </a:lt1>
      <a:dk2>
        <a:srgbClr val="E5DFD9"/>
      </a:dk2>
      <a:lt2>
        <a:srgbClr val="F2EFEB"/>
      </a:lt2>
      <a:accent1>
        <a:srgbClr val="145EFC"/>
      </a:accent1>
      <a:accent2>
        <a:srgbClr val="DCA0FF"/>
      </a:accent2>
      <a:accent3>
        <a:srgbClr val="000000"/>
      </a:accent3>
      <a:accent4>
        <a:srgbClr val="167665"/>
      </a:accent4>
      <a:accent5>
        <a:srgbClr val="C8C846"/>
      </a:accent5>
      <a:accent6>
        <a:srgbClr val="4FA593"/>
      </a:accent6>
      <a:hlink>
        <a:srgbClr val="145EFC"/>
      </a:hlink>
      <a:folHlink>
        <a:srgbClr val="CDA0FF"/>
      </a:folHlink>
    </a:clrScheme>
    <a:fontScheme name="SIG">
      <a:majorFont>
        <a:latin typeface="PP SIG Flow SemiBold"/>
        <a:ea typeface=""/>
        <a:cs typeface=""/>
      </a:majorFont>
      <a:minorFont>
        <a:latin typeface="PP SIG Fl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Präsentation1" id="{3D891526-52FE-E34B-9CE7-FD2467944367}" vid="{68186D36-3D63-7740-A627-2EB17B899C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D572FE0-7EE1-4351-98CF-2BD78155976D}">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95017AB8FFB041B032780DAD207809" ma:contentTypeVersion="3" ma:contentTypeDescription="Create a new document." ma:contentTypeScope="" ma:versionID="3713364396f8d1d955c62d859382ea8d">
  <xsd:schema xmlns:xsd="http://www.w3.org/2001/XMLSchema" xmlns:xs="http://www.w3.org/2001/XMLSchema" xmlns:p="http://schemas.microsoft.com/office/2006/metadata/properties" xmlns:ns2="595632dd-83ca-4939-b839-e6c0b4fee010" targetNamespace="http://schemas.microsoft.com/office/2006/metadata/properties" ma:root="true" ma:fieldsID="93f11b1c7abb1465d9216a985940a99f" ns2:_="">
    <xsd:import namespace="595632dd-83ca-4939-b839-e6c0b4fee010"/>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5632dd-83ca-4939-b839-e6c0b4fee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8638C4-2F97-46B5-B135-1468B21E6E09}"/>
</file>

<file path=customXml/itemProps2.xml><?xml version="1.0" encoding="utf-8"?>
<ds:datastoreItem xmlns:ds="http://schemas.openxmlformats.org/officeDocument/2006/customXml" ds:itemID="{5E65612F-1C78-4517-A3A8-2429E40D2BAD}">
  <ds:schemaRefs>
    <ds:schemaRef ds:uri="http://schemas.microsoft.com/sharepoint/v3/contenttype/forms"/>
  </ds:schemaRefs>
</ds:datastoreItem>
</file>

<file path=customXml/itemProps3.xml><?xml version="1.0" encoding="utf-8"?>
<ds:datastoreItem xmlns:ds="http://schemas.openxmlformats.org/officeDocument/2006/customXml" ds:itemID="{F75C468C-8D98-4493-BA20-976B19776217}">
  <ds:schemaRefs>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e5dcdd88-2f07-42a1-894d-38af4d9c89f3"/>
    <ds:schemaRef ds:uri="http://purl.org/dc/elements/1.1/"/>
    <ds:schemaRef ds:uri="http://www.w3.org/XML/1998/namespace"/>
  </ds:schemaRefs>
</ds:datastoreItem>
</file>

<file path=docMetadata/LabelInfo.xml><?xml version="1.0" encoding="utf-8"?>
<clbl:labelList xmlns:clbl="http://schemas.microsoft.com/office/2020/mipLabelMetadata">
  <clbl:label id="{060d28e6-2711-41c7-a68f-702f23d4c114}" enabled="1" method="Standard" siteId="{f0660551-7f49-4caa-9af7-c22f7cb31c24}" removed="0"/>
</clbl:labelList>
</file>

<file path=docProps/app.xml><?xml version="1.0" encoding="utf-8"?>
<Properties xmlns="http://schemas.openxmlformats.org/officeDocument/2006/extended-properties" xmlns:vt="http://schemas.openxmlformats.org/officeDocument/2006/docPropsVTypes">
  <Template>SIG-PPT_v1.2.1</Template>
  <TotalTime>0</TotalTime>
  <Words>1172</Words>
  <Application>Microsoft Office PowerPoint</Application>
  <PresentationFormat>Widescreen</PresentationFormat>
  <Paragraphs>97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Söhne</vt:lpstr>
      <vt:lpstr>PP SIG Flow</vt:lpstr>
      <vt:lpstr>PP SIG Flow SemiBold</vt:lpstr>
      <vt:lpstr>Wingdings</vt:lpstr>
      <vt:lpstr>Calibri</vt:lpstr>
      <vt:lpstr>Arial</vt:lpstr>
      <vt:lpstr>Office</vt:lpstr>
      <vt:lpstr>Career Paths at SIG</vt:lpstr>
      <vt:lpstr>Career Path</vt:lpstr>
      <vt:lpstr>Senior Expert Total Rewards Compensation &amp; Benefits Why this position is critical to SIG</vt:lpstr>
      <vt:lpstr>Senior Expert Total Rewards Compensation &amp; Benefits </vt:lpstr>
      <vt:lpstr>Senior Expert Total Rewards Compensation &amp; Benefits </vt:lpstr>
      <vt:lpstr>Recommended learning</vt:lpstr>
      <vt:lpstr>Recommendations</vt:lpstr>
      <vt:lpstr>Possible career path to grow in this position according to our Job Map</vt:lpstr>
      <vt:lpstr>Possible next steps from this position according to our Job 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2 lines</dc:title>
  <dc:creator>Ungur, Cristina-Alexandra</dc:creator>
  <cp:lastModifiedBy>Ungur, Cristina-Alexandra</cp:lastModifiedBy>
  <cp:revision>155</cp:revision>
  <cp:lastPrinted>1999-12-31T23:00:00Z</cp:lastPrinted>
  <dcterms:created xsi:type="dcterms:W3CDTF">2023-03-21T09:15:28Z</dcterms:created>
  <dcterms:modified xsi:type="dcterms:W3CDTF">2025-04-15T08:37:10Z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0x010100B595017AB8FFB041B032780DAD207809</vt:lpwstr>
  </property>
  <property fmtid="{D5CDD505-2E9C-101B-9397-08002B2CF9AE}" pid="3" name="MSIP_Label_060d28e6-2711-41c7-a68f-702f23d4c114_Enabled">
    <vt:lpwstr>true</vt:lpwstr>
  </property>
  <property fmtid="{D5CDD505-2E9C-101B-9397-08002B2CF9AE}" pid="4" name="MSIP_Label_060d28e6-2711-41c7-a68f-702f23d4c114_SetDate">
    <vt:lpwstr>2023-03-21T09:15:28Z</vt:lpwstr>
  </property>
  <property fmtid="{D5CDD505-2E9C-101B-9397-08002B2CF9AE}" pid="5" name="MSIP_Label_060d28e6-2711-41c7-a68f-702f23d4c114_Method">
    <vt:lpwstr>Standard</vt:lpwstr>
  </property>
  <property fmtid="{D5CDD505-2E9C-101B-9397-08002B2CF9AE}" pid="6" name="MSIP_Label_060d28e6-2711-41c7-a68f-702f23d4c114_Name">
    <vt:lpwstr>General</vt:lpwstr>
  </property>
  <property fmtid="{D5CDD505-2E9C-101B-9397-08002B2CF9AE}" pid="7" name="MSIP_Label_060d28e6-2711-41c7-a68f-702f23d4c114_SiteId">
    <vt:lpwstr>f0660551-7f49-4caa-9af7-c22f7cb31c24</vt:lpwstr>
  </property>
  <property fmtid="{D5CDD505-2E9C-101B-9397-08002B2CF9AE}" pid="8" name="MSIP_Label_060d28e6-2711-41c7-a68f-702f23d4c114_ActionId">
    <vt:lpwstr>7ebe0ffe-641b-44db-90f2-289ebdcf780c</vt:lpwstr>
  </property>
  <property fmtid="{D5CDD505-2E9C-101B-9397-08002B2CF9AE}" pid="9" name="MSIP_Label_060d28e6-2711-41c7-a68f-702f23d4c114_ContentBits">
    <vt:lpwstr>0</vt:lpwstr>
  </property>
</Properties>
</file>